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50" r:id="rId5"/>
    <p:sldMasterId id="2147483758" r:id="rId6"/>
    <p:sldMasterId id="2147483795" r:id="rId7"/>
  </p:sldMasterIdLst>
  <p:notesMasterIdLst>
    <p:notesMasterId r:id="rId27"/>
  </p:notesMasterIdLst>
  <p:sldIdLst>
    <p:sldId id="535" r:id="rId8"/>
    <p:sldId id="1552741" r:id="rId9"/>
    <p:sldId id="4079" r:id="rId10"/>
    <p:sldId id="4083" r:id="rId11"/>
    <p:sldId id="4084" r:id="rId12"/>
    <p:sldId id="4261" r:id="rId13"/>
    <p:sldId id="4274" r:id="rId14"/>
    <p:sldId id="633" r:id="rId15"/>
    <p:sldId id="4088" r:id="rId16"/>
    <p:sldId id="838841867" r:id="rId17"/>
    <p:sldId id="1552744" r:id="rId18"/>
    <p:sldId id="1552733" r:id="rId19"/>
    <p:sldId id="1552745" r:id="rId20"/>
    <p:sldId id="1552731" r:id="rId21"/>
    <p:sldId id="838841866" r:id="rId22"/>
    <p:sldId id="602" r:id="rId23"/>
    <p:sldId id="1552746" r:id="rId24"/>
    <p:sldId id="1552742" r:id="rId25"/>
    <p:sldId id="155274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168" userDrawn="1">
          <p15:clr>
            <a:srgbClr val="A4A3A4"/>
          </p15:clr>
        </p15:guide>
        <p15:guide id="4" pos="5592" userDrawn="1">
          <p15:clr>
            <a:srgbClr val="A4A3A4"/>
          </p15:clr>
        </p15:guide>
        <p15:guide id="6" orient="horz" pos="1320" userDrawn="1">
          <p15:clr>
            <a:srgbClr val="A4A3A4"/>
          </p15:clr>
        </p15:guide>
        <p15:guide id="12" orient="horz" pos="3912" userDrawn="1">
          <p15:clr>
            <a:srgbClr val="A4A3A4"/>
          </p15:clr>
        </p15:guide>
        <p15:guide id="13" pos="2064" userDrawn="1">
          <p15:clr>
            <a:srgbClr val="A4A3A4"/>
          </p15:clr>
        </p15:guide>
        <p15:guide id="14" orient="horz" pos="1464" userDrawn="1">
          <p15:clr>
            <a:srgbClr val="A4A3A4"/>
          </p15:clr>
        </p15:guide>
        <p15:guide id="15" orient="horz" pos="357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496A49-6993-9114-FF14-B9AD3C8CF8E7}" name="Lauren Halloran" initials="LH" userId="S::lhalloran@huronconsultinggroup.com::471e4c71-eedf-46f5-8fdb-8b71003f9966" providerId="AD"/>
  <p188:author id="{4BC5E379-77C0-B918-6AE1-8C80105FB19C}" name="Will Segura" initials="WS" userId="S::wsegura@huronconsultinggroup.com::dc885145-7fdb-4a89-af45-63ef688427fa" providerId="AD"/>
  <p188:author id="{D24F9E86-2D80-B65B-F886-C3F31671F860}" name="Megan Ouimet" initials="MO" userId="S::mouimet@huronconsultinggroup.com::a8dc810f-cd27-41d4-8de6-818736e244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 Chrischilles" initials="BC" lastIdx="226" clrIdx="0">
    <p:extLst>
      <p:ext uri="{19B8F6BF-5375-455C-9EA6-DF929625EA0E}">
        <p15:presenceInfo xmlns:p15="http://schemas.microsoft.com/office/powerpoint/2012/main" userId="S::bchrischilles@huronconsultinggroup.com::b3b1a425-fb56-4caf-bfe0-cc722f4655e2" providerId="AD"/>
      </p:ext>
    </p:extLst>
  </p:cmAuthor>
  <p:cmAuthor id="2" name="Malisha Richardson" initials="MR" lastIdx="158" clrIdx="1">
    <p:extLst>
      <p:ext uri="{19B8F6BF-5375-455C-9EA6-DF929625EA0E}">
        <p15:presenceInfo xmlns:p15="http://schemas.microsoft.com/office/powerpoint/2012/main" userId="S::marichardson@huronconsultinggroup.com::98adf7e6-2e05-428b-9a42-332e459bb502" providerId="AD"/>
      </p:ext>
    </p:extLst>
  </p:cmAuthor>
  <p:cmAuthor id="3" name="Catherine Hanson" initials="CH" lastIdx="11" clrIdx="2">
    <p:extLst>
      <p:ext uri="{19B8F6BF-5375-455C-9EA6-DF929625EA0E}">
        <p15:presenceInfo xmlns:p15="http://schemas.microsoft.com/office/powerpoint/2012/main" userId="S::chanson@huronconsultinggroup.com::0448ce12-a8e2-4dc6-8656-928f5f00039e" providerId="AD"/>
      </p:ext>
    </p:extLst>
  </p:cmAuthor>
  <p:cmAuthor id="4" name="Megan Ouimet" initials="MO" lastIdx="259" clrIdx="3">
    <p:extLst>
      <p:ext uri="{19B8F6BF-5375-455C-9EA6-DF929625EA0E}">
        <p15:presenceInfo xmlns:p15="http://schemas.microsoft.com/office/powerpoint/2012/main" userId="S::mouimet@huronconsultinggroup.com::a8dc810f-cd27-41d4-8de6-818736e2442e" providerId="AD"/>
      </p:ext>
    </p:extLst>
  </p:cmAuthor>
  <p:cmAuthor id="5" name="Lynnette McLaughlin" initials="LM" lastIdx="4" clrIdx="4">
    <p:extLst>
      <p:ext uri="{19B8F6BF-5375-455C-9EA6-DF929625EA0E}">
        <p15:presenceInfo xmlns:p15="http://schemas.microsoft.com/office/powerpoint/2012/main" userId="S::lmclaughlin@huronconsultinggroup.com::e0bf9c59-b995-418a-92af-77bd26181563" providerId="AD"/>
      </p:ext>
    </p:extLst>
  </p:cmAuthor>
  <p:cmAuthor id="6" name="Steven Schuetz" initials="SS" lastIdx="15" clrIdx="5">
    <p:extLst>
      <p:ext uri="{19B8F6BF-5375-455C-9EA6-DF929625EA0E}">
        <p15:presenceInfo xmlns:p15="http://schemas.microsoft.com/office/powerpoint/2012/main" userId="S::sschuetz@huronconsultinggroup.com::d142dc4e-f088-4af2-91f4-f4b4d6ea1088" providerId="AD"/>
      </p:ext>
    </p:extLst>
  </p:cmAuthor>
  <p:cmAuthor id="7" name="Lauren Halloran" initials="LH" lastIdx="122" clrIdx="6">
    <p:extLst>
      <p:ext uri="{19B8F6BF-5375-455C-9EA6-DF929625EA0E}">
        <p15:presenceInfo xmlns:p15="http://schemas.microsoft.com/office/powerpoint/2012/main" userId="S::lhalloran@huronconsultinggroup.com::471e4c71-eedf-46f5-8fdb-8b71003f9966" providerId="AD"/>
      </p:ext>
    </p:extLst>
  </p:cmAuthor>
  <p:cmAuthor id="8" name="Nicole Dizon" initials="ND" lastIdx="6" clrIdx="7">
    <p:extLst>
      <p:ext uri="{19B8F6BF-5375-455C-9EA6-DF929625EA0E}">
        <p15:presenceInfo xmlns:p15="http://schemas.microsoft.com/office/powerpoint/2012/main" userId="S::ndizon@huronconsultinggroup.com::1917e6ef-2e93-4099-a14a-9f17d04e7f23" providerId="AD"/>
      </p:ext>
    </p:extLst>
  </p:cmAuthor>
  <p:cmAuthor id="9" name="Adam Schuster" initials="AS" lastIdx="211" clrIdx="8">
    <p:extLst>
      <p:ext uri="{19B8F6BF-5375-455C-9EA6-DF929625EA0E}">
        <p15:presenceInfo xmlns:p15="http://schemas.microsoft.com/office/powerpoint/2012/main" userId="S::adschuster@huronconsultinggroup.com::74ccc2a4-29da-4517-94cf-a6c2cfcf0015" providerId="AD"/>
      </p:ext>
    </p:extLst>
  </p:cmAuthor>
  <p:cmAuthor id="10" name="Steven Schuetz" initials="SS [2]" lastIdx="40" clrIdx="9">
    <p:extLst>
      <p:ext uri="{19B8F6BF-5375-455C-9EA6-DF929625EA0E}">
        <p15:presenceInfo xmlns:p15="http://schemas.microsoft.com/office/powerpoint/2012/main" userId="S-1-5-21-1275210071-583907252-725345543-152031" providerId="AD"/>
      </p:ext>
    </p:extLst>
  </p:cmAuthor>
  <p:cmAuthor id="11" name="Adam Schuster" initials="AS [2]" lastIdx="67" clrIdx="10">
    <p:extLst>
      <p:ext uri="{19B8F6BF-5375-455C-9EA6-DF929625EA0E}">
        <p15:presenceInfo xmlns:p15="http://schemas.microsoft.com/office/powerpoint/2012/main" userId="Adam Schuster" providerId="None"/>
      </p:ext>
    </p:extLst>
  </p:cmAuthor>
  <p:cmAuthor id="12" name="SKM" initials="PERC" lastIdx="33" clrIdx="11">
    <p:extLst>
      <p:ext uri="{19B8F6BF-5375-455C-9EA6-DF929625EA0E}">
        <p15:presenceInfo xmlns:p15="http://schemas.microsoft.com/office/powerpoint/2012/main" userId="SKM" providerId="None"/>
      </p:ext>
    </p:extLst>
  </p:cmAuthor>
  <p:cmAuthor id="13" name="Adam Schuster" initials="AS [3]" lastIdx="31" clrIdx="12">
    <p:extLst>
      <p:ext uri="{19B8F6BF-5375-455C-9EA6-DF929625EA0E}">
        <p15:presenceInfo xmlns:p15="http://schemas.microsoft.com/office/powerpoint/2012/main" userId="153ebb89ec51e7d3" providerId="Windows Live"/>
      </p:ext>
    </p:extLst>
  </p:cmAuthor>
  <p:cmAuthor id="14" name="Alex Faklis" initials="AF" lastIdx="44" clrIdx="13">
    <p:extLst>
      <p:ext uri="{19B8F6BF-5375-455C-9EA6-DF929625EA0E}">
        <p15:presenceInfo xmlns:p15="http://schemas.microsoft.com/office/powerpoint/2012/main" userId="S::afaklis@huronconsultinggroup.com::f65d87dc-605f-45cb-b90d-e77273b95874" providerId="AD"/>
      </p:ext>
    </p:extLst>
  </p:cmAuthor>
  <p:cmAuthor id="15" name="Alanna Lee" initials="AL" lastIdx="33" clrIdx="14">
    <p:extLst>
      <p:ext uri="{19B8F6BF-5375-455C-9EA6-DF929625EA0E}">
        <p15:presenceInfo xmlns:p15="http://schemas.microsoft.com/office/powerpoint/2012/main" userId="S::allee@huronconsultinggroup.com::0a00e29e-2f58-4b70-bcf7-43c588d7aae7" providerId="AD"/>
      </p:ext>
    </p:extLst>
  </p:cmAuthor>
  <p:cmAuthor id="16" name="Will Segura" initials="WS" lastIdx="127" clrIdx="15">
    <p:extLst>
      <p:ext uri="{19B8F6BF-5375-455C-9EA6-DF929625EA0E}">
        <p15:presenceInfo xmlns:p15="http://schemas.microsoft.com/office/powerpoint/2012/main" userId="S::wsegura@huronconsultinggroup.com::dc885145-7fdb-4a89-af45-63ef688427fa" providerId="AD"/>
      </p:ext>
    </p:extLst>
  </p:cmAuthor>
  <p:cmAuthor id="17" name="Melissa Looby" initials="ML" lastIdx="38" clrIdx="16">
    <p:extLst>
      <p:ext uri="{19B8F6BF-5375-455C-9EA6-DF929625EA0E}">
        <p15:presenceInfo xmlns:p15="http://schemas.microsoft.com/office/powerpoint/2012/main" userId="S::mlooby@huronconsultinggroup.com::d87fb343-71b2-4b54-a4ed-ed4624612c02" providerId="AD"/>
      </p:ext>
    </p:extLst>
  </p:cmAuthor>
  <p:cmAuthor id="18" name="Desmond Jones" initials="DJ" lastIdx="3" clrIdx="17">
    <p:extLst>
      <p:ext uri="{19B8F6BF-5375-455C-9EA6-DF929625EA0E}">
        <p15:presenceInfo xmlns:p15="http://schemas.microsoft.com/office/powerpoint/2012/main" userId="S::djones@huronconsultinggroup.com::42e989dc-03aa-4c61-ae1e-31792096ae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20F"/>
    <a:srgbClr val="00386C"/>
    <a:srgbClr val="060606"/>
    <a:srgbClr val="C8102E"/>
    <a:srgbClr val="C1C6C8"/>
    <a:srgbClr val="12312B"/>
    <a:srgbClr val="006747"/>
    <a:srgbClr val="515151"/>
    <a:srgbClr val="00558C"/>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32116-B6D5-4584-8B36-1D01893BDD9F}" v="128" dt="2022-05-02T02:00:31.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snapToGrid="0">
      <p:cViewPr varScale="1">
        <p:scale>
          <a:sx n="78" d="100"/>
          <a:sy n="78" d="100"/>
        </p:scale>
        <p:origin x="811" y="58"/>
      </p:cViewPr>
      <p:guideLst>
        <p:guide pos="168"/>
        <p:guide pos="5592"/>
        <p:guide orient="horz" pos="1320"/>
        <p:guide orient="horz" pos="3912"/>
        <p:guide pos="2064"/>
        <p:guide orient="horz" pos="1464"/>
        <p:guide orient="horz" pos="3576"/>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Arial Narrow" panose="020B0606020202030204" pitchFamily="34" charset="0"/>
                <a:ea typeface="+mn-ea"/>
                <a:cs typeface="+mn-cs"/>
              </a:defRPr>
            </a:pPr>
            <a:r>
              <a:rPr lang="en-US" sz="1800" b="1"/>
              <a:t>Historical</a:t>
            </a:r>
            <a:r>
              <a:rPr lang="en-US" sz="1800" b="1" baseline="0"/>
              <a:t> Enrollment Funnel, First-Time Freshmen</a:t>
            </a:r>
          </a:p>
          <a:p>
            <a:pPr>
              <a:defRPr/>
            </a:pPr>
            <a:r>
              <a:rPr lang="en-US" sz="1800" b="1" baseline="0"/>
              <a:t>(Fall 2017 – Fall 2021)</a:t>
            </a:r>
            <a:endParaRPr lang="en-US" sz="1800"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Sheet1!$A$2</c:f>
              <c:strCache>
                <c:ptCount val="1"/>
                <c:pt idx="0">
                  <c:v>Apps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Sheet1!$G$1:$K$1</c:f>
              <c:strCache>
                <c:ptCount val="5"/>
                <c:pt idx="0">
                  <c:v>Fall 2017</c:v>
                </c:pt>
                <c:pt idx="1">
                  <c:v>Fall 2018</c:v>
                </c:pt>
                <c:pt idx="2">
                  <c:v>Fall 2019</c:v>
                </c:pt>
                <c:pt idx="3">
                  <c:v>Fall 2020</c:v>
                </c:pt>
                <c:pt idx="4">
                  <c:v>Fall 2021</c:v>
                </c:pt>
              </c:strCache>
            </c:strRef>
          </c:cat>
          <c:val>
            <c:numRef>
              <c:f>Sheet1!$G$2:$K$2</c:f>
              <c:numCache>
                <c:formatCode>_(* #,##0_);_(* \(#,##0\);_(* "-"??_);_(@_)</c:formatCode>
                <c:ptCount val="5"/>
                <c:pt idx="0">
                  <c:v>9019</c:v>
                </c:pt>
                <c:pt idx="1">
                  <c:v>9521</c:v>
                </c:pt>
                <c:pt idx="2">
                  <c:v>9572</c:v>
                </c:pt>
                <c:pt idx="3">
                  <c:v>8691</c:v>
                </c:pt>
                <c:pt idx="4">
                  <c:v>7079</c:v>
                </c:pt>
              </c:numCache>
            </c:numRef>
          </c:val>
          <c:extLst>
            <c:ext xmlns:c16="http://schemas.microsoft.com/office/drawing/2014/chart" uri="{C3380CC4-5D6E-409C-BE32-E72D297353CC}">
              <c16:uniqueId val="{00000000-3A56-4FF9-A042-95CC1A59EC74}"/>
            </c:ext>
          </c:extLst>
        </c:ser>
        <c:ser>
          <c:idx val="1"/>
          <c:order val="1"/>
          <c:tx>
            <c:strRef>
              <c:f>Sheet1!$A$3</c:f>
              <c:strCache>
                <c:ptCount val="1"/>
                <c:pt idx="0">
                  <c:v>Complete Apps</c:v>
                </c:pt>
              </c:strCache>
            </c:strRef>
          </c:tx>
          <c:spPr>
            <a:solidFill>
              <a:schemeClr val="accent2"/>
            </a:solidFill>
            <a:ln>
              <a:noFill/>
            </a:ln>
            <a:effectLst/>
          </c:spPr>
          <c:invertIfNegative val="0"/>
          <c:cat>
            <c:strRef>
              <c:f>Sheet1!$G$1:$K$1</c:f>
              <c:strCache>
                <c:ptCount val="5"/>
                <c:pt idx="0">
                  <c:v>Fall 2017</c:v>
                </c:pt>
                <c:pt idx="1">
                  <c:v>Fall 2018</c:v>
                </c:pt>
                <c:pt idx="2">
                  <c:v>Fall 2019</c:v>
                </c:pt>
                <c:pt idx="3">
                  <c:v>Fall 2020</c:v>
                </c:pt>
                <c:pt idx="4">
                  <c:v>Fall 2021</c:v>
                </c:pt>
              </c:strCache>
            </c:strRef>
          </c:cat>
          <c:val>
            <c:numRef>
              <c:f>Sheet1!$G$3:$K$3</c:f>
              <c:numCache>
                <c:formatCode>_(* #,##0_);_(* \(#,##0\);_(* "-"??_);_(@_)</c:formatCode>
                <c:ptCount val="5"/>
                <c:pt idx="0">
                  <c:v>8515</c:v>
                </c:pt>
                <c:pt idx="1">
                  <c:v>8066</c:v>
                </c:pt>
                <c:pt idx="2">
                  <c:v>8523</c:v>
                </c:pt>
                <c:pt idx="3">
                  <c:v>6252</c:v>
                </c:pt>
                <c:pt idx="4">
                  <c:v>5202</c:v>
                </c:pt>
              </c:numCache>
            </c:numRef>
          </c:val>
          <c:extLst>
            <c:ext xmlns:c16="http://schemas.microsoft.com/office/drawing/2014/chart" uri="{C3380CC4-5D6E-409C-BE32-E72D297353CC}">
              <c16:uniqueId val="{00000001-3A56-4FF9-A042-95CC1A59EC74}"/>
            </c:ext>
          </c:extLst>
        </c:ser>
        <c:ser>
          <c:idx val="2"/>
          <c:order val="2"/>
          <c:tx>
            <c:strRef>
              <c:f>Sheet1!$A$4</c:f>
              <c:strCache>
                <c:ptCount val="1"/>
                <c:pt idx="0">
                  <c:v>Admits</c:v>
                </c:pt>
              </c:strCache>
            </c:strRef>
          </c:tx>
          <c:spPr>
            <a:solidFill>
              <a:schemeClr val="accent3"/>
            </a:solidFill>
            <a:ln>
              <a:noFill/>
            </a:ln>
            <a:effectLst/>
          </c:spPr>
          <c:invertIfNegative val="0"/>
          <c:cat>
            <c:strRef>
              <c:f>Sheet1!$G$1:$K$1</c:f>
              <c:strCache>
                <c:ptCount val="5"/>
                <c:pt idx="0">
                  <c:v>Fall 2017</c:v>
                </c:pt>
                <c:pt idx="1">
                  <c:v>Fall 2018</c:v>
                </c:pt>
                <c:pt idx="2">
                  <c:v>Fall 2019</c:v>
                </c:pt>
                <c:pt idx="3">
                  <c:v>Fall 2020</c:v>
                </c:pt>
                <c:pt idx="4">
                  <c:v>Fall 2021</c:v>
                </c:pt>
              </c:strCache>
            </c:strRef>
          </c:cat>
          <c:val>
            <c:numRef>
              <c:f>Sheet1!$G$4:$K$4</c:f>
              <c:numCache>
                <c:formatCode>_(* #,##0_);_(* \(#,##0\);_(* "-"??_);_(@_)</c:formatCode>
                <c:ptCount val="5"/>
                <c:pt idx="0">
                  <c:v>4405</c:v>
                </c:pt>
                <c:pt idx="1">
                  <c:v>4299</c:v>
                </c:pt>
                <c:pt idx="2">
                  <c:v>4479</c:v>
                </c:pt>
                <c:pt idx="3">
                  <c:v>4541</c:v>
                </c:pt>
                <c:pt idx="4">
                  <c:v>4502</c:v>
                </c:pt>
              </c:numCache>
            </c:numRef>
          </c:val>
          <c:extLst>
            <c:ext xmlns:c16="http://schemas.microsoft.com/office/drawing/2014/chart" uri="{C3380CC4-5D6E-409C-BE32-E72D297353CC}">
              <c16:uniqueId val="{00000002-3A56-4FF9-A042-95CC1A59EC74}"/>
            </c:ext>
          </c:extLst>
        </c:ser>
        <c:ser>
          <c:idx val="3"/>
          <c:order val="3"/>
          <c:tx>
            <c:strRef>
              <c:f>Sheet1!$A$5</c:f>
              <c:strCache>
                <c:ptCount val="1"/>
                <c:pt idx="0">
                  <c:v>Enrolled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Sheet1!$G$1:$K$1</c:f>
              <c:strCache>
                <c:ptCount val="5"/>
                <c:pt idx="0">
                  <c:v>Fall 2017</c:v>
                </c:pt>
                <c:pt idx="1">
                  <c:v>Fall 2018</c:v>
                </c:pt>
                <c:pt idx="2">
                  <c:v>Fall 2019</c:v>
                </c:pt>
                <c:pt idx="3">
                  <c:v>Fall 2020</c:v>
                </c:pt>
                <c:pt idx="4">
                  <c:v>Fall 2021</c:v>
                </c:pt>
              </c:strCache>
            </c:strRef>
          </c:cat>
          <c:val>
            <c:numRef>
              <c:f>Sheet1!$G$5:$K$5</c:f>
              <c:numCache>
                <c:formatCode>_(* #,##0_);_(* \(#,##0\);_(* "-"??_);_(@_)</c:formatCode>
                <c:ptCount val="5"/>
                <c:pt idx="0">
                  <c:v>1062</c:v>
                </c:pt>
                <c:pt idx="1">
                  <c:v>1104</c:v>
                </c:pt>
                <c:pt idx="2">
                  <c:v>1019</c:v>
                </c:pt>
                <c:pt idx="3">
                  <c:v>799</c:v>
                </c:pt>
                <c:pt idx="4">
                  <c:v>921</c:v>
                </c:pt>
              </c:numCache>
            </c:numRef>
          </c:val>
          <c:extLst>
            <c:ext xmlns:c16="http://schemas.microsoft.com/office/drawing/2014/chart" uri="{C3380CC4-5D6E-409C-BE32-E72D297353CC}">
              <c16:uniqueId val="{00000004-3A56-4FF9-A042-95CC1A59EC74}"/>
            </c:ext>
          </c:extLst>
        </c:ser>
        <c:dLbls>
          <c:showLegendKey val="0"/>
          <c:showVal val="0"/>
          <c:showCatName val="0"/>
          <c:showSerName val="0"/>
          <c:showPercent val="0"/>
          <c:showBubbleSize val="0"/>
        </c:dLbls>
        <c:gapWidth val="219"/>
        <c:axId val="170819663"/>
        <c:axId val="170815503"/>
      </c:barChart>
      <c:lineChart>
        <c:grouping val="standard"/>
        <c:varyColors val="0"/>
        <c:ser>
          <c:idx val="4"/>
          <c:order val="4"/>
          <c:tx>
            <c:strRef>
              <c:f>Sheet1!$A$6</c:f>
              <c:strCache>
                <c:ptCount val="1"/>
                <c:pt idx="0">
                  <c:v>Admit Rate </c:v>
                </c:pt>
              </c:strCache>
            </c:strRef>
          </c:tx>
          <c:spPr>
            <a:ln w="28575" cap="rnd">
              <a:noFill/>
              <a:round/>
            </a:ln>
            <a:effectLst/>
          </c:spPr>
          <c:marker>
            <c:symbol val="square"/>
            <c:size val="6"/>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Sheet1!$G$1:$K$1</c:f>
              <c:strCache>
                <c:ptCount val="5"/>
                <c:pt idx="0">
                  <c:v>Fall 2017</c:v>
                </c:pt>
                <c:pt idx="1">
                  <c:v>Fall 2018</c:v>
                </c:pt>
                <c:pt idx="2">
                  <c:v>Fall 2019</c:v>
                </c:pt>
                <c:pt idx="3">
                  <c:v>Fall 2020</c:v>
                </c:pt>
                <c:pt idx="4">
                  <c:v>Fall 2021</c:v>
                </c:pt>
              </c:strCache>
            </c:strRef>
          </c:cat>
          <c:val>
            <c:numRef>
              <c:f>Sheet1!$G$6:$K$6</c:f>
              <c:numCache>
                <c:formatCode>0%</c:formatCode>
                <c:ptCount val="5"/>
                <c:pt idx="0">
                  <c:v>0.5173223722842043</c:v>
                </c:pt>
                <c:pt idx="1">
                  <c:v>0.53297793206050081</c:v>
                </c:pt>
                <c:pt idx="2">
                  <c:v>0.52551918338613168</c:v>
                </c:pt>
                <c:pt idx="3">
                  <c:v>0.72632757517594371</c:v>
                </c:pt>
                <c:pt idx="4">
                  <c:v>0.87</c:v>
                </c:pt>
              </c:numCache>
            </c:numRef>
          </c:val>
          <c:smooth val="0"/>
          <c:extLst>
            <c:ext xmlns:c16="http://schemas.microsoft.com/office/drawing/2014/chart" uri="{C3380CC4-5D6E-409C-BE32-E72D297353CC}">
              <c16:uniqueId val="{00000005-3A56-4FF9-A042-95CC1A59EC74}"/>
            </c:ext>
          </c:extLst>
        </c:ser>
        <c:ser>
          <c:idx val="5"/>
          <c:order val="5"/>
          <c:tx>
            <c:strRef>
              <c:f>Sheet1!$A$7</c:f>
              <c:strCache>
                <c:ptCount val="1"/>
                <c:pt idx="0">
                  <c:v>Yield Rate</c:v>
                </c:pt>
              </c:strCache>
            </c:strRef>
          </c:tx>
          <c:spPr>
            <a:ln w="28575" cap="rnd">
              <a:noFill/>
              <a:round/>
            </a:ln>
            <a:effectLst/>
          </c:spPr>
          <c:marker>
            <c:symbol val="diamond"/>
            <c:size val="6"/>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Sheet1!$G$1:$K$1</c:f>
              <c:strCache>
                <c:ptCount val="5"/>
                <c:pt idx="0">
                  <c:v>Fall 2017</c:v>
                </c:pt>
                <c:pt idx="1">
                  <c:v>Fall 2018</c:v>
                </c:pt>
                <c:pt idx="2">
                  <c:v>Fall 2019</c:v>
                </c:pt>
                <c:pt idx="3">
                  <c:v>Fall 2020</c:v>
                </c:pt>
                <c:pt idx="4">
                  <c:v>Fall 2021</c:v>
                </c:pt>
              </c:strCache>
            </c:strRef>
          </c:cat>
          <c:val>
            <c:numRef>
              <c:f>Sheet1!$G$7:$K$7</c:f>
              <c:numCache>
                <c:formatCode>0%</c:formatCode>
                <c:ptCount val="5"/>
                <c:pt idx="0">
                  <c:v>0.24108967082860386</c:v>
                </c:pt>
                <c:pt idx="1">
                  <c:v>0.25680390788555479</c:v>
                </c:pt>
                <c:pt idx="2">
                  <c:v>0.22750613976334003</c:v>
                </c:pt>
                <c:pt idx="3">
                  <c:v>0.17595243338471703</c:v>
                </c:pt>
                <c:pt idx="4">
                  <c:v>0.20457574411372723</c:v>
                </c:pt>
              </c:numCache>
            </c:numRef>
          </c:val>
          <c:smooth val="0"/>
          <c:extLst>
            <c:ext xmlns:c16="http://schemas.microsoft.com/office/drawing/2014/chart" uri="{C3380CC4-5D6E-409C-BE32-E72D297353CC}">
              <c16:uniqueId val="{00000006-3A56-4FF9-A042-95CC1A59EC74}"/>
            </c:ext>
          </c:extLst>
        </c:ser>
        <c:dLbls>
          <c:showLegendKey val="0"/>
          <c:showVal val="0"/>
          <c:showCatName val="0"/>
          <c:showSerName val="0"/>
          <c:showPercent val="0"/>
          <c:showBubbleSize val="0"/>
        </c:dLbls>
        <c:marker val="1"/>
        <c:smooth val="0"/>
        <c:axId val="863876767"/>
        <c:axId val="863852639"/>
      </c:lineChart>
      <c:catAx>
        <c:axId val="170819663"/>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Narrow" panose="020B0606020202030204" pitchFamily="34" charset="0"/>
                <a:ea typeface="+mn-ea"/>
                <a:cs typeface="+mn-cs"/>
              </a:defRPr>
            </a:pPr>
            <a:endParaRPr lang="en-US"/>
          </a:p>
        </c:txPr>
        <c:crossAx val="170815503"/>
        <c:crosses val="autoZero"/>
        <c:auto val="1"/>
        <c:lblAlgn val="ctr"/>
        <c:lblOffset val="100"/>
        <c:noMultiLvlLbl val="0"/>
      </c:catAx>
      <c:valAx>
        <c:axId val="170815503"/>
        <c:scaling>
          <c:orientation val="minMax"/>
          <c:max val="10000"/>
        </c:scaling>
        <c:delete val="0"/>
        <c:axPos val="l"/>
        <c:numFmt formatCode="_(* #,##0_);_(* \(#,##0\);_(* &quot;-&quot;??_);_(@_)" sourceLinked="1"/>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197" b="0" i="0" u="none" strike="noStrike" kern="1200" baseline="0">
                <a:solidFill>
                  <a:schemeClr val="tx2"/>
                </a:solidFill>
                <a:latin typeface="Arial Narrow" panose="020B0606020202030204" pitchFamily="34" charset="0"/>
                <a:ea typeface="+mn-ea"/>
                <a:cs typeface="+mn-cs"/>
              </a:defRPr>
            </a:pPr>
            <a:endParaRPr lang="en-US"/>
          </a:p>
        </c:txPr>
        <c:crossAx val="170819663"/>
        <c:crosses val="autoZero"/>
        <c:crossBetween val="between"/>
      </c:valAx>
      <c:valAx>
        <c:axId val="863852639"/>
        <c:scaling>
          <c:orientation val="minMax"/>
        </c:scaling>
        <c:delete val="0"/>
        <c:axPos val="r"/>
        <c:numFmt formatCode="0%"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197" b="0" i="0" u="none" strike="noStrike" kern="1200" baseline="0">
                <a:solidFill>
                  <a:schemeClr val="tx2"/>
                </a:solidFill>
                <a:latin typeface="Arial Narrow" panose="020B0606020202030204" pitchFamily="34" charset="0"/>
                <a:ea typeface="+mn-ea"/>
                <a:cs typeface="+mn-cs"/>
              </a:defRPr>
            </a:pPr>
            <a:endParaRPr lang="en-US"/>
          </a:p>
        </c:txPr>
        <c:crossAx val="863876767"/>
        <c:crosses val="max"/>
        <c:crossBetween val="between"/>
      </c:valAx>
      <c:catAx>
        <c:axId val="863876767"/>
        <c:scaling>
          <c:orientation val="minMax"/>
        </c:scaling>
        <c:delete val="1"/>
        <c:axPos val="b"/>
        <c:numFmt formatCode="General" sourceLinked="1"/>
        <c:majorTickMark val="out"/>
        <c:minorTickMark val="none"/>
        <c:tickLblPos val="nextTo"/>
        <c:crossAx val="8638526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solidFill>
            <a:schemeClr val="tx2"/>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r>
              <a:rPr lang="en-US" sz="1800" b="1">
                <a:latin typeface="Arial Narrow" panose="020B0606020202030204" pitchFamily="34" charset="0"/>
              </a:rPr>
              <a:t>Incoming FTFT Enrollment, Peer Institutions (Fall</a:t>
            </a:r>
            <a:r>
              <a:rPr lang="en-US" sz="1800" b="1" baseline="0">
                <a:latin typeface="Arial Narrow" panose="020B0606020202030204" pitchFamily="34" charset="0"/>
              </a:rPr>
              <a:t> 2016 – Fall 2020)</a:t>
            </a:r>
            <a:endParaRPr lang="en-US" sz="1800" b="1">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2016</c:v>
                </c:pt>
              </c:strCache>
            </c:strRef>
          </c:tx>
          <c:spPr>
            <a:solidFill>
              <a:schemeClr val="accent1"/>
            </a:solidFill>
            <a:ln>
              <a:noFill/>
            </a:ln>
            <a:effectLst/>
          </c:spPr>
          <c:invertIfNegative val="0"/>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Sheet1!$B$2:$B$10</c:f>
              <c:numCache>
                <c:formatCode>_(* #,##0_);_(* \(#,##0\);_(* "-"??_);_(@_)</c:formatCode>
                <c:ptCount val="9"/>
                <c:pt idx="0">
                  <c:v>1066</c:v>
                </c:pt>
                <c:pt idx="1">
                  <c:v>2704</c:v>
                </c:pt>
                <c:pt idx="2">
                  <c:v>4615</c:v>
                </c:pt>
                <c:pt idx="3">
                  <c:v>2656</c:v>
                </c:pt>
                <c:pt idx="4">
                  <c:v>1132</c:v>
                </c:pt>
                <c:pt idx="5">
                  <c:v>2248</c:v>
                </c:pt>
                <c:pt idx="6">
                  <c:v>767</c:v>
                </c:pt>
                <c:pt idx="7">
                  <c:v>1788</c:v>
                </c:pt>
                <c:pt idx="8">
                  <c:v>2514</c:v>
                </c:pt>
              </c:numCache>
            </c:numRef>
          </c:val>
          <c:extLst>
            <c:ext xmlns:c16="http://schemas.microsoft.com/office/drawing/2014/chart" uri="{C3380CC4-5D6E-409C-BE32-E72D297353CC}">
              <c16:uniqueId val="{00000000-5321-4DE0-9DAF-C6B77298B5D2}"/>
            </c:ext>
          </c:extLst>
        </c:ser>
        <c:ser>
          <c:idx val="1"/>
          <c:order val="1"/>
          <c:tx>
            <c:strRef>
              <c:f>Sheet1!$C$1</c:f>
              <c:strCache>
                <c:ptCount val="1"/>
                <c:pt idx="0">
                  <c:v>Fall 2017</c:v>
                </c:pt>
              </c:strCache>
            </c:strRef>
          </c:tx>
          <c:spPr>
            <a:solidFill>
              <a:schemeClr val="accent2"/>
            </a:solidFill>
            <a:ln>
              <a:noFill/>
            </a:ln>
            <a:effectLst/>
          </c:spPr>
          <c:invertIfNegative val="0"/>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Sheet1!$C$2:$C$10</c:f>
              <c:numCache>
                <c:formatCode>_(* #,##0_);_(* \(#,##0\);_(* "-"??_);_(@_)</c:formatCode>
                <c:ptCount val="9"/>
                <c:pt idx="0">
                  <c:v>1079</c:v>
                </c:pt>
                <c:pt idx="1">
                  <c:v>2892</c:v>
                </c:pt>
                <c:pt idx="2">
                  <c:v>4763</c:v>
                </c:pt>
                <c:pt idx="3">
                  <c:v>3137</c:v>
                </c:pt>
                <c:pt idx="4">
                  <c:v>1278</c:v>
                </c:pt>
                <c:pt idx="5">
                  <c:v>2342</c:v>
                </c:pt>
                <c:pt idx="6">
                  <c:v>815</c:v>
                </c:pt>
                <c:pt idx="7">
                  <c:v>2043</c:v>
                </c:pt>
                <c:pt idx="8">
                  <c:v>2667</c:v>
                </c:pt>
              </c:numCache>
            </c:numRef>
          </c:val>
          <c:extLst>
            <c:ext xmlns:c16="http://schemas.microsoft.com/office/drawing/2014/chart" uri="{C3380CC4-5D6E-409C-BE32-E72D297353CC}">
              <c16:uniqueId val="{00000001-5321-4DE0-9DAF-C6B77298B5D2}"/>
            </c:ext>
          </c:extLst>
        </c:ser>
        <c:ser>
          <c:idx val="2"/>
          <c:order val="2"/>
          <c:tx>
            <c:strRef>
              <c:f>Sheet1!$D$1</c:f>
              <c:strCache>
                <c:ptCount val="1"/>
                <c:pt idx="0">
                  <c:v>Fall 2018</c:v>
                </c:pt>
              </c:strCache>
            </c:strRef>
          </c:tx>
          <c:spPr>
            <a:solidFill>
              <a:schemeClr val="accent3"/>
            </a:solidFill>
            <a:ln>
              <a:noFill/>
            </a:ln>
            <a:effectLst/>
          </c:spPr>
          <c:invertIfNegative val="0"/>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Sheet1!$D$2:$D$10</c:f>
              <c:numCache>
                <c:formatCode>_(* #,##0_);_(* \(#,##0\);_(* "-"??_);_(@_)</c:formatCode>
                <c:ptCount val="9"/>
                <c:pt idx="0">
                  <c:v>1138</c:v>
                </c:pt>
                <c:pt idx="1">
                  <c:v>3163</c:v>
                </c:pt>
                <c:pt idx="2">
                  <c:v>4890</c:v>
                </c:pt>
                <c:pt idx="3">
                  <c:v>3085</c:v>
                </c:pt>
                <c:pt idx="4">
                  <c:v>1249</c:v>
                </c:pt>
                <c:pt idx="5">
                  <c:v>2320</c:v>
                </c:pt>
                <c:pt idx="6">
                  <c:v>650</c:v>
                </c:pt>
                <c:pt idx="7">
                  <c:v>1743</c:v>
                </c:pt>
                <c:pt idx="8">
                  <c:v>2789</c:v>
                </c:pt>
              </c:numCache>
            </c:numRef>
          </c:val>
          <c:extLst>
            <c:ext xmlns:c16="http://schemas.microsoft.com/office/drawing/2014/chart" uri="{C3380CC4-5D6E-409C-BE32-E72D297353CC}">
              <c16:uniqueId val="{00000002-5321-4DE0-9DAF-C6B77298B5D2}"/>
            </c:ext>
          </c:extLst>
        </c:ser>
        <c:ser>
          <c:idx val="3"/>
          <c:order val="3"/>
          <c:tx>
            <c:strRef>
              <c:f>Sheet1!$E$1</c:f>
              <c:strCache>
                <c:ptCount val="1"/>
                <c:pt idx="0">
                  <c:v>Fall 2019</c:v>
                </c:pt>
              </c:strCache>
            </c:strRef>
          </c:tx>
          <c:spPr>
            <a:solidFill>
              <a:schemeClr val="accent4"/>
            </a:solidFill>
            <a:ln>
              <a:noFill/>
            </a:ln>
            <a:effectLst/>
          </c:spPr>
          <c:invertIfNegative val="0"/>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Sheet1!$E$2:$E$10</c:f>
              <c:numCache>
                <c:formatCode>_(* #,##0_);_(* \(#,##0\);_(* "-"??_);_(@_)</c:formatCode>
                <c:ptCount val="9"/>
                <c:pt idx="0">
                  <c:v>1187</c:v>
                </c:pt>
                <c:pt idx="1">
                  <c:v>3400</c:v>
                </c:pt>
                <c:pt idx="2">
                  <c:v>4773</c:v>
                </c:pt>
                <c:pt idx="3">
                  <c:v>3751</c:v>
                </c:pt>
                <c:pt idx="4">
                  <c:v>1223</c:v>
                </c:pt>
                <c:pt idx="5">
                  <c:v>2184</c:v>
                </c:pt>
                <c:pt idx="6">
                  <c:v>824</c:v>
                </c:pt>
                <c:pt idx="7">
                  <c:v>2045</c:v>
                </c:pt>
                <c:pt idx="8">
                  <c:v>2887</c:v>
                </c:pt>
              </c:numCache>
            </c:numRef>
          </c:val>
          <c:extLst>
            <c:ext xmlns:c16="http://schemas.microsoft.com/office/drawing/2014/chart" uri="{C3380CC4-5D6E-409C-BE32-E72D297353CC}">
              <c16:uniqueId val="{00000004-5321-4DE0-9DAF-C6B77298B5D2}"/>
            </c:ext>
          </c:extLst>
        </c:ser>
        <c:ser>
          <c:idx val="4"/>
          <c:order val="4"/>
          <c:tx>
            <c:strRef>
              <c:f>Sheet1!$F$1</c:f>
              <c:strCache>
                <c:ptCount val="1"/>
                <c:pt idx="0">
                  <c:v>Fall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Sheet1!$F$2:$F$10</c:f>
              <c:numCache>
                <c:formatCode>_(* #,##0_);_(* \(#,##0\);_(* "-"??_);_(@_)</c:formatCode>
                <c:ptCount val="9"/>
                <c:pt idx="0">
                  <c:v>1118</c:v>
                </c:pt>
                <c:pt idx="1">
                  <c:v>3573</c:v>
                </c:pt>
                <c:pt idx="2">
                  <c:v>5506</c:v>
                </c:pt>
                <c:pt idx="3">
                  <c:v>3997</c:v>
                </c:pt>
                <c:pt idx="4">
                  <c:v>1277</c:v>
                </c:pt>
                <c:pt idx="5">
                  <c:v>2043</c:v>
                </c:pt>
                <c:pt idx="6">
                  <c:v>822</c:v>
                </c:pt>
                <c:pt idx="7">
                  <c:v>1982</c:v>
                </c:pt>
                <c:pt idx="8">
                  <c:v>1857</c:v>
                </c:pt>
              </c:numCache>
            </c:numRef>
          </c:val>
          <c:extLst>
            <c:ext xmlns:c16="http://schemas.microsoft.com/office/drawing/2014/chart" uri="{C3380CC4-5D6E-409C-BE32-E72D297353CC}">
              <c16:uniqueId val="{00000005-5321-4DE0-9DAF-C6B77298B5D2}"/>
            </c:ext>
          </c:extLst>
        </c:ser>
        <c:dLbls>
          <c:showLegendKey val="0"/>
          <c:showVal val="0"/>
          <c:showCatName val="0"/>
          <c:showSerName val="0"/>
          <c:showPercent val="0"/>
          <c:showBubbleSize val="0"/>
        </c:dLbls>
        <c:gapWidth val="219"/>
        <c:axId val="1914495727"/>
        <c:axId val="1914493647"/>
      </c:barChart>
      <c:lineChart>
        <c:grouping val="standard"/>
        <c:varyColors val="0"/>
        <c:ser>
          <c:idx val="5"/>
          <c:order val="5"/>
          <c:tx>
            <c:strRef>
              <c:f>Sheet1!$G$1</c:f>
              <c:strCache>
                <c:ptCount val="1"/>
                <c:pt idx="0">
                  <c:v>CAGR</c:v>
                </c:pt>
              </c:strCache>
            </c:strRef>
          </c:tx>
          <c:spPr>
            <a:ln w="28575" cap="rnd">
              <a:noFill/>
              <a:round/>
            </a:ln>
            <a:effectLst/>
          </c:spPr>
          <c:marker>
            <c:symbol val="diamond"/>
            <c:size val="6"/>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Sheet1!$G$2:$G$10</c:f>
              <c:numCache>
                <c:formatCode>0%</c:formatCode>
                <c:ptCount val="9"/>
                <c:pt idx="0">
                  <c:v>9.5711228171615481E-3</c:v>
                </c:pt>
                <c:pt idx="1">
                  <c:v>5.7317123551751781E-2</c:v>
                </c:pt>
                <c:pt idx="2">
                  <c:v>3.5935939797435035E-2</c:v>
                </c:pt>
                <c:pt idx="3">
                  <c:v>8.5178586849919524E-2</c:v>
                </c:pt>
                <c:pt idx="4">
                  <c:v>2.4398406148188778E-2</c:v>
                </c:pt>
                <c:pt idx="5">
                  <c:v>-1.8942613571365063E-2</c:v>
                </c:pt>
                <c:pt idx="6">
                  <c:v>1.3947084339508198E-2</c:v>
                </c:pt>
                <c:pt idx="7">
                  <c:v>2.0815432798600764E-2</c:v>
                </c:pt>
                <c:pt idx="8">
                  <c:v>-5.8783946219939542E-2</c:v>
                </c:pt>
              </c:numCache>
            </c:numRef>
          </c:val>
          <c:smooth val="0"/>
          <c:extLst>
            <c:ext xmlns:c16="http://schemas.microsoft.com/office/drawing/2014/chart" uri="{C3380CC4-5D6E-409C-BE32-E72D297353CC}">
              <c16:uniqueId val="{00000006-5321-4DE0-9DAF-C6B77298B5D2}"/>
            </c:ext>
          </c:extLst>
        </c:ser>
        <c:dLbls>
          <c:showLegendKey val="0"/>
          <c:showVal val="0"/>
          <c:showCatName val="0"/>
          <c:showSerName val="0"/>
          <c:showPercent val="0"/>
          <c:showBubbleSize val="0"/>
        </c:dLbls>
        <c:marker val="1"/>
        <c:smooth val="0"/>
        <c:axId val="274203007"/>
        <c:axId val="274205087"/>
      </c:lineChart>
      <c:catAx>
        <c:axId val="1914495727"/>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chemeClr val="accent6"/>
                </a:solidFill>
                <a:latin typeface="Arial Narrow" panose="020B0606020202030204" pitchFamily="34" charset="0"/>
                <a:ea typeface="+mn-ea"/>
                <a:cs typeface="+mn-cs"/>
              </a:defRPr>
            </a:pPr>
            <a:endParaRPr lang="en-US"/>
          </a:p>
        </c:txPr>
        <c:crossAx val="1914493647"/>
        <c:crosses val="autoZero"/>
        <c:auto val="1"/>
        <c:lblAlgn val="ctr"/>
        <c:lblOffset val="100"/>
        <c:noMultiLvlLbl val="0"/>
      </c:catAx>
      <c:valAx>
        <c:axId val="1914493647"/>
        <c:scaling>
          <c:orientation val="minMax"/>
        </c:scaling>
        <c:delete val="0"/>
        <c:axPos val="l"/>
        <c:numFmt formatCode="#,##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100" b="0" i="0" u="none" strike="noStrike" kern="1200" baseline="0">
                <a:solidFill>
                  <a:schemeClr val="accent6"/>
                </a:solidFill>
                <a:latin typeface="Arial Narrow" panose="020B0606020202030204" pitchFamily="34" charset="0"/>
                <a:ea typeface="+mn-ea"/>
                <a:cs typeface="+mn-cs"/>
              </a:defRPr>
            </a:pPr>
            <a:endParaRPr lang="en-US"/>
          </a:p>
        </c:txPr>
        <c:crossAx val="1914495727"/>
        <c:crosses val="autoZero"/>
        <c:crossBetween val="between"/>
      </c:valAx>
      <c:valAx>
        <c:axId val="274205087"/>
        <c:scaling>
          <c:orientation val="minMax"/>
        </c:scaling>
        <c:delete val="0"/>
        <c:axPos val="r"/>
        <c:numFmt formatCode="0%" sourceLinked="0"/>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100" b="0" i="0" u="none" strike="noStrike" kern="1200" baseline="0">
                <a:solidFill>
                  <a:schemeClr val="accent6"/>
                </a:solidFill>
                <a:latin typeface="Arial Narrow" panose="020B0606020202030204" pitchFamily="34" charset="0"/>
                <a:ea typeface="+mn-ea"/>
                <a:cs typeface="+mn-cs"/>
              </a:defRPr>
            </a:pPr>
            <a:endParaRPr lang="en-US"/>
          </a:p>
        </c:txPr>
        <c:crossAx val="274203007"/>
        <c:crosses val="max"/>
        <c:crossBetween val="between"/>
      </c:valAx>
      <c:catAx>
        <c:axId val="274203007"/>
        <c:scaling>
          <c:orientation val="minMax"/>
        </c:scaling>
        <c:delete val="1"/>
        <c:axPos val="b"/>
        <c:numFmt formatCode="General" sourceLinked="1"/>
        <c:majorTickMark val="out"/>
        <c:minorTickMark val="none"/>
        <c:tickLblPos val="nextTo"/>
        <c:crossAx val="2742050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6"/>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solidFill>
    </a:ln>
    <a:effectLst/>
  </c:spPr>
  <c:txPr>
    <a:bodyPr/>
    <a:lstStyle/>
    <a:p>
      <a:pPr>
        <a:defRPr>
          <a:solidFill>
            <a:schemeClr val="accent6"/>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60606"/>
                </a:solidFill>
                <a:latin typeface="Arial Narrow" panose="020B0606020202030204" pitchFamily="34" charset="0"/>
                <a:ea typeface="+mn-ea"/>
                <a:cs typeface="+mn-cs"/>
              </a:defRPr>
            </a:pPr>
            <a:r>
              <a:rPr lang="en-US" sz="1800" b="1">
                <a:solidFill>
                  <a:srgbClr val="060606"/>
                </a:solidFill>
                <a:latin typeface="Arial Narrow" panose="020B0606020202030204" pitchFamily="34" charset="0"/>
              </a:rPr>
              <a:t>First</a:t>
            </a:r>
            <a:r>
              <a:rPr lang="en-US" sz="1800" b="1" baseline="0">
                <a:solidFill>
                  <a:srgbClr val="060606"/>
                </a:solidFill>
                <a:latin typeface="Arial Narrow" panose="020B0606020202030204" pitchFamily="34" charset="0"/>
              </a:rPr>
              <a:t>-Time Freshmen Retention Trends, Peer Institutions </a:t>
            </a:r>
          </a:p>
          <a:p>
            <a:pPr>
              <a:defRPr sz="1800" b="1">
                <a:solidFill>
                  <a:srgbClr val="060606"/>
                </a:solidFill>
                <a:latin typeface="Arial Narrow" panose="020B0606020202030204" pitchFamily="34" charset="0"/>
              </a:defRPr>
            </a:pPr>
            <a:r>
              <a:rPr lang="en-US" sz="1800" b="1" baseline="0">
                <a:solidFill>
                  <a:srgbClr val="060606"/>
                </a:solidFill>
                <a:latin typeface="Arial Narrow" panose="020B0606020202030204" pitchFamily="34" charset="0"/>
              </a:rPr>
              <a:t>(Fall 2016 – Fall 2020)</a:t>
            </a:r>
            <a:endParaRPr lang="en-US" sz="1800" b="1">
              <a:solidFill>
                <a:srgbClr val="060606"/>
              </a:solidFill>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60606"/>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2016</c:v>
                </c:pt>
              </c:strCache>
            </c:strRef>
          </c:tx>
          <c:spPr>
            <a:solidFill>
              <a:schemeClr val="accent1"/>
            </a:solidFill>
            <a:ln>
              <a:noFill/>
            </a:ln>
            <a:effectLst/>
          </c:spPr>
          <c:invertIfNegative val="0"/>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Sheet1!$B$2:$B$10</c:f>
              <c:numCache>
                <c:formatCode>0%</c:formatCode>
                <c:ptCount val="9"/>
                <c:pt idx="0">
                  <c:v>0.63</c:v>
                </c:pt>
                <c:pt idx="1">
                  <c:v>0.69</c:v>
                </c:pt>
                <c:pt idx="2">
                  <c:v>0.8</c:v>
                </c:pt>
                <c:pt idx="3">
                  <c:v>0.87</c:v>
                </c:pt>
                <c:pt idx="4">
                  <c:v>0.79</c:v>
                </c:pt>
                <c:pt idx="5">
                  <c:v>0.71</c:v>
                </c:pt>
                <c:pt idx="6">
                  <c:v>0.57999999999999996</c:v>
                </c:pt>
                <c:pt idx="7">
                  <c:v>0.71</c:v>
                </c:pt>
                <c:pt idx="8">
                  <c:v>0.77</c:v>
                </c:pt>
              </c:numCache>
            </c:numRef>
          </c:val>
          <c:extLst>
            <c:ext xmlns:c16="http://schemas.microsoft.com/office/drawing/2014/chart" uri="{C3380CC4-5D6E-409C-BE32-E72D297353CC}">
              <c16:uniqueId val="{00000000-1572-40AD-96BB-81CDBF39234E}"/>
            </c:ext>
          </c:extLst>
        </c:ser>
        <c:ser>
          <c:idx val="1"/>
          <c:order val="1"/>
          <c:tx>
            <c:strRef>
              <c:f>Sheet1!$C$1</c:f>
              <c:strCache>
                <c:ptCount val="1"/>
                <c:pt idx="0">
                  <c:v>Fall 2017</c:v>
                </c:pt>
              </c:strCache>
            </c:strRef>
          </c:tx>
          <c:spPr>
            <a:solidFill>
              <a:schemeClr val="accent2"/>
            </a:solidFill>
            <a:ln>
              <a:noFill/>
            </a:ln>
            <a:effectLst/>
          </c:spPr>
          <c:invertIfNegative val="0"/>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Sheet1!$C$2:$C$10</c:f>
              <c:numCache>
                <c:formatCode>0%</c:formatCode>
                <c:ptCount val="9"/>
                <c:pt idx="0">
                  <c:v>0.64</c:v>
                </c:pt>
                <c:pt idx="1">
                  <c:v>0.71</c:v>
                </c:pt>
                <c:pt idx="2">
                  <c:v>0.78</c:v>
                </c:pt>
                <c:pt idx="3">
                  <c:v>0.88</c:v>
                </c:pt>
                <c:pt idx="4">
                  <c:v>0.78</c:v>
                </c:pt>
                <c:pt idx="5">
                  <c:v>0.72</c:v>
                </c:pt>
                <c:pt idx="6">
                  <c:v>0.64</c:v>
                </c:pt>
                <c:pt idx="7">
                  <c:v>0.67</c:v>
                </c:pt>
                <c:pt idx="8">
                  <c:v>0.77</c:v>
                </c:pt>
              </c:numCache>
            </c:numRef>
          </c:val>
          <c:extLst>
            <c:ext xmlns:c16="http://schemas.microsoft.com/office/drawing/2014/chart" uri="{C3380CC4-5D6E-409C-BE32-E72D297353CC}">
              <c16:uniqueId val="{00000001-1572-40AD-96BB-81CDBF39234E}"/>
            </c:ext>
          </c:extLst>
        </c:ser>
        <c:ser>
          <c:idx val="2"/>
          <c:order val="2"/>
          <c:tx>
            <c:strRef>
              <c:f>Sheet1!$D$1</c:f>
              <c:strCache>
                <c:ptCount val="1"/>
                <c:pt idx="0">
                  <c:v>Fall 2018</c:v>
                </c:pt>
              </c:strCache>
            </c:strRef>
          </c:tx>
          <c:spPr>
            <a:solidFill>
              <a:schemeClr val="accent3"/>
            </a:solidFill>
            <a:ln>
              <a:noFill/>
            </a:ln>
            <a:effectLst/>
          </c:spPr>
          <c:invertIfNegative val="0"/>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Sheet1!$D$2:$D$10</c:f>
              <c:numCache>
                <c:formatCode>0%</c:formatCode>
                <c:ptCount val="9"/>
                <c:pt idx="0">
                  <c:v>0.66</c:v>
                </c:pt>
                <c:pt idx="1">
                  <c:v>0.74</c:v>
                </c:pt>
                <c:pt idx="2">
                  <c:v>0.78</c:v>
                </c:pt>
                <c:pt idx="3">
                  <c:v>0.88</c:v>
                </c:pt>
                <c:pt idx="4">
                  <c:v>0.73</c:v>
                </c:pt>
                <c:pt idx="5">
                  <c:v>0.71</c:v>
                </c:pt>
                <c:pt idx="6">
                  <c:v>0.62</c:v>
                </c:pt>
                <c:pt idx="7">
                  <c:v>0.7</c:v>
                </c:pt>
                <c:pt idx="8">
                  <c:v>0.76</c:v>
                </c:pt>
              </c:numCache>
            </c:numRef>
          </c:val>
          <c:extLst>
            <c:ext xmlns:c16="http://schemas.microsoft.com/office/drawing/2014/chart" uri="{C3380CC4-5D6E-409C-BE32-E72D297353CC}">
              <c16:uniqueId val="{00000002-1572-40AD-96BB-81CDBF39234E}"/>
            </c:ext>
          </c:extLst>
        </c:ser>
        <c:ser>
          <c:idx val="3"/>
          <c:order val="3"/>
          <c:tx>
            <c:strRef>
              <c:f>Sheet1!$E$1</c:f>
              <c:strCache>
                <c:ptCount val="1"/>
                <c:pt idx="0">
                  <c:v>Fall 2019</c:v>
                </c:pt>
              </c:strCache>
            </c:strRef>
          </c:tx>
          <c:spPr>
            <a:solidFill>
              <a:schemeClr val="accent4"/>
            </a:solidFill>
            <a:ln>
              <a:noFill/>
            </a:ln>
            <a:effectLst/>
          </c:spPr>
          <c:invertIfNegative val="0"/>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Sheet1!$E$2:$E$10</c:f>
              <c:numCache>
                <c:formatCode>0%</c:formatCode>
                <c:ptCount val="9"/>
                <c:pt idx="0">
                  <c:v>0.63</c:v>
                </c:pt>
                <c:pt idx="1">
                  <c:v>0.75</c:v>
                </c:pt>
                <c:pt idx="2">
                  <c:v>0.79</c:v>
                </c:pt>
                <c:pt idx="3">
                  <c:v>0.89</c:v>
                </c:pt>
                <c:pt idx="4">
                  <c:v>0.73</c:v>
                </c:pt>
                <c:pt idx="5">
                  <c:v>0.7</c:v>
                </c:pt>
                <c:pt idx="6">
                  <c:v>0.71</c:v>
                </c:pt>
                <c:pt idx="7">
                  <c:v>0.65</c:v>
                </c:pt>
                <c:pt idx="8">
                  <c:v>0.75</c:v>
                </c:pt>
              </c:numCache>
            </c:numRef>
          </c:val>
          <c:extLst>
            <c:ext xmlns:c16="http://schemas.microsoft.com/office/drawing/2014/chart" uri="{C3380CC4-5D6E-409C-BE32-E72D297353CC}">
              <c16:uniqueId val="{00000003-1572-40AD-96BB-81CDBF39234E}"/>
            </c:ext>
          </c:extLst>
        </c:ser>
        <c:ser>
          <c:idx val="4"/>
          <c:order val="4"/>
          <c:tx>
            <c:strRef>
              <c:f>Sheet1!$F$1</c:f>
              <c:strCache>
                <c:ptCount val="1"/>
                <c:pt idx="0">
                  <c:v>Fall 2020</c:v>
                </c:pt>
              </c:strCache>
            </c:strRef>
          </c:tx>
          <c:spPr>
            <a:solidFill>
              <a:schemeClr val="accent5"/>
            </a:solidFill>
            <a:ln>
              <a:noFill/>
            </a:ln>
            <a:effectLst/>
          </c:spPr>
          <c:invertIfNegative val="0"/>
          <c:dLbls>
            <c:dLbl>
              <c:idx val="0"/>
              <c:layout>
                <c:manualLayout>
                  <c:x val="-6.1566041335052472E-3"/>
                  <c:y val="-2.9064600460914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51-49C3-890C-03B56214BC23}"/>
                </c:ext>
              </c:extLst>
            </c:dLbl>
            <c:dLbl>
              <c:idx val="6"/>
              <c:layout>
                <c:manualLayout>
                  <c:x val="1.0774057233634159E-2"/>
                  <c:y val="-9.6882001536381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51-49C3-890C-03B56214BC23}"/>
                </c:ext>
              </c:extLst>
            </c:dLbl>
            <c:dLbl>
              <c:idx val="7"/>
              <c:layout>
                <c:manualLayout>
                  <c:x val="-1.5391510333764213E-3"/>
                  <c:y val="1.2917600204850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51-49C3-890C-03B56214BC2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6060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Sheet1!$F$2:$F$10</c:f>
              <c:numCache>
                <c:formatCode>0%</c:formatCode>
                <c:ptCount val="9"/>
                <c:pt idx="0">
                  <c:v>0.56999999999999995</c:v>
                </c:pt>
                <c:pt idx="1">
                  <c:v>0.76</c:v>
                </c:pt>
                <c:pt idx="2">
                  <c:v>0.85</c:v>
                </c:pt>
                <c:pt idx="3">
                  <c:v>0.9</c:v>
                </c:pt>
                <c:pt idx="4">
                  <c:v>0.77</c:v>
                </c:pt>
                <c:pt idx="5">
                  <c:v>0.77</c:v>
                </c:pt>
                <c:pt idx="6">
                  <c:v>0.64</c:v>
                </c:pt>
                <c:pt idx="7">
                  <c:v>0.69</c:v>
                </c:pt>
                <c:pt idx="8">
                  <c:v>0.79</c:v>
                </c:pt>
              </c:numCache>
            </c:numRef>
          </c:val>
          <c:extLst>
            <c:ext xmlns:c16="http://schemas.microsoft.com/office/drawing/2014/chart" uri="{C3380CC4-5D6E-409C-BE32-E72D297353CC}">
              <c16:uniqueId val="{00000004-1572-40AD-96BB-81CDBF39234E}"/>
            </c:ext>
          </c:extLst>
        </c:ser>
        <c:dLbls>
          <c:showLegendKey val="0"/>
          <c:showVal val="0"/>
          <c:showCatName val="0"/>
          <c:showSerName val="0"/>
          <c:showPercent val="0"/>
          <c:showBubbleSize val="0"/>
        </c:dLbls>
        <c:gapWidth val="219"/>
        <c:axId val="1874183599"/>
        <c:axId val="1874206063"/>
      </c:barChart>
      <c:lineChart>
        <c:grouping val="standard"/>
        <c:varyColors val="0"/>
        <c:ser>
          <c:idx val="5"/>
          <c:order val="5"/>
          <c:tx>
            <c:strRef>
              <c:f>Sheet1!$G$1</c:f>
              <c:strCache>
                <c:ptCount val="1"/>
                <c:pt idx="0">
                  <c:v>Average Retention Rate</c:v>
                </c:pt>
              </c:strCache>
            </c:strRef>
          </c:tx>
          <c:spPr>
            <a:ln w="28575" cap="rnd">
              <a:solidFill>
                <a:schemeClr val="accent6"/>
              </a:solidFill>
              <a:prstDash val="sysDot"/>
              <a:round/>
            </a:ln>
            <a:effectLst/>
          </c:spPr>
          <c:marker>
            <c:symbol val="none"/>
          </c:marker>
          <c:cat>
            <c:strRef>
              <c:f>Sheet1!$A$2:$A$10</c:f>
              <c:strCache>
                <c:ptCount val="9"/>
                <c:pt idx="0">
                  <c:v>TAMUC</c:v>
                </c:pt>
                <c:pt idx="1">
                  <c:v>UT-Arlington</c:v>
                </c:pt>
                <c:pt idx="2">
                  <c:v>UNT-Denton</c:v>
                </c:pt>
                <c:pt idx="3">
                  <c:v>UT-Dallas</c:v>
                </c:pt>
                <c:pt idx="4">
                  <c:v>Texas Woman's</c:v>
                </c:pt>
                <c:pt idx="5">
                  <c:v>Stephen F Austin University</c:v>
                </c:pt>
                <c:pt idx="6">
                  <c:v>UT-Tyler</c:v>
                </c:pt>
                <c:pt idx="7">
                  <c:v>Tarleton University</c:v>
                </c:pt>
                <c:pt idx="8">
                  <c:v>Sam Houston</c:v>
                </c:pt>
              </c:strCache>
            </c:strRef>
          </c:cat>
          <c:val>
            <c:numRef>
              <c:f>Sheet1!$G$2:$G$10</c:f>
              <c:numCache>
                <c:formatCode>0%</c:formatCode>
                <c:ptCount val="9"/>
                <c:pt idx="0">
                  <c:v>0.76</c:v>
                </c:pt>
                <c:pt idx="1">
                  <c:v>0.76</c:v>
                </c:pt>
                <c:pt idx="2">
                  <c:v>0.76</c:v>
                </c:pt>
                <c:pt idx="3">
                  <c:v>0.76</c:v>
                </c:pt>
                <c:pt idx="4">
                  <c:v>0.76</c:v>
                </c:pt>
                <c:pt idx="5">
                  <c:v>0.76</c:v>
                </c:pt>
                <c:pt idx="6">
                  <c:v>0.76</c:v>
                </c:pt>
                <c:pt idx="7">
                  <c:v>0.76</c:v>
                </c:pt>
                <c:pt idx="8">
                  <c:v>0.76</c:v>
                </c:pt>
              </c:numCache>
            </c:numRef>
          </c:val>
          <c:smooth val="0"/>
          <c:extLst>
            <c:ext xmlns:c16="http://schemas.microsoft.com/office/drawing/2014/chart" uri="{C3380CC4-5D6E-409C-BE32-E72D297353CC}">
              <c16:uniqueId val="{00000005-1572-40AD-96BB-81CDBF39234E}"/>
            </c:ext>
          </c:extLst>
        </c:ser>
        <c:dLbls>
          <c:showLegendKey val="0"/>
          <c:showVal val="0"/>
          <c:showCatName val="0"/>
          <c:showSerName val="0"/>
          <c:showPercent val="0"/>
          <c:showBubbleSize val="0"/>
        </c:dLbls>
        <c:marker val="1"/>
        <c:smooth val="0"/>
        <c:axId val="1874183599"/>
        <c:axId val="1874206063"/>
      </c:lineChart>
      <c:catAx>
        <c:axId val="1874183599"/>
        <c:scaling>
          <c:orientation val="minMax"/>
        </c:scaling>
        <c:delete val="0"/>
        <c:axPos val="b"/>
        <c:numFmt formatCode="General" sourceLinked="1"/>
        <c:majorTickMark val="none"/>
        <c:minorTickMark val="none"/>
        <c:tickLblPos val="nextTo"/>
        <c:spPr>
          <a:noFill/>
          <a:ln w="9525" cap="flat" cmpd="sng" algn="ctr">
            <a:solidFill>
              <a:srgbClr val="12312B"/>
            </a:solidFill>
            <a:round/>
          </a:ln>
          <a:effectLst/>
        </c:spPr>
        <c:txPr>
          <a:bodyPr rot="-60000000" spcFirstLastPara="1" vertOverflow="ellipsis" vert="horz" wrap="square" anchor="ctr" anchorCtr="1"/>
          <a:lstStyle/>
          <a:p>
            <a:pPr>
              <a:defRPr sz="900" b="0" i="0" u="none" strike="noStrike" kern="1200" baseline="0">
                <a:solidFill>
                  <a:schemeClr val="accent6"/>
                </a:solidFill>
                <a:latin typeface="Arial Narrow" panose="020B0606020202030204" pitchFamily="34" charset="0"/>
                <a:ea typeface="+mn-ea"/>
                <a:cs typeface="+mn-cs"/>
              </a:defRPr>
            </a:pPr>
            <a:endParaRPr lang="en-US"/>
          </a:p>
        </c:txPr>
        <c:crossAx val="1874206063"/>
        <c:crosses val="autoZero"/>
        <c:auto val="1"/>
        <c:lblAlgn val="ctr"/>
        <c:lblOffset val="100"/>
        <c:noMultiLvlLbl val="0"/>
      </c:catAx>
      <c:valAx>
        <c:axId val="1874206063"/>
        <c:scaling>
          <c:orientation val="minMax"/>
        </c:scaling>
        <c:delete val="0"/>
        <c:axPos val="l"/>
        <c:numFmt formatCode="0%" sourceLinked="1"/>
        <c:majorTickMark val="none"/>
        <c:minorTickMark val="none"/>
        <c:tickLblPos val="nextTo"/>
        <c:spPr>
          <a:noFill/>
          <a:ln>
            <a:solidFill>
              <a:srgbClr val="12312B"/>
            </a:solidFill>
          </a:ln>
          <a:effectLst/>
        </c:spPr>
        <c:txPr>
          <a:bodyPr rot="-60000000" spcFirstLastPara="1" vertOverflow="ellipsis" vert="horz" wrap="square" anchor="ctr" anchorCtr="1"/>
          <a:lstStyle/>
          <a:p>
            <a:pPr>
              <a:defRPr sz="1100" b="0" i="0" u="none" strike="noStrike" kern="1200" baseline="0">
                <a:solidFill>
                  <a:schemeClr val="accent6"/>
                </a:solidFill>
                <a:latin typeface="Arial Narrow" panose="020B0606020202030204" pitchFamily="34" charset="0"/>
                <a:ea typeface="+mn-ea"/>
                <a:cs typeface="+mn-cs"/>
              </a:defRPr>
            </a:pPr>
            <a:endParaRPr lang="en-US"/>
          </a:p>
        </c:txPr>
        <c:crossAx val="1874183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60606"/>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12312B"/>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r>
              <a:rPr lang="en-US" sz="1600" b="1" i="0" baseline="0">
                <a:effectLst/>
                <a:latin typeface="Arial Narrow" panose="020B0606020202030204" pitchFamily="34" charset="0"/>
              </a:rPr>
              <a:t>Overall Enrollment Funnel- Master’s / Specialist</a:t>
            </a:r>
            <a:endParaRPr lang="en-US" sz="1600">
              <a:effectLst/>
              <a:latin typeface="Arial Narrow" panose="020B0606020202030204" pitchFamily="34" charset="0"/>
            </a:endParaRPr>
          </a:p>
          <a:p>
            <a:pPr>
              <a:defRPr/>
            </a:pPr>
            <a:r>
              <a:rPr lang="en-US" sz="1600" b="1" i="0" baseline="0">
                <a:effectLst/>
                <a:latin typeface="Arial Narrow" panose="020B0606020202030204" pitchFamily="34" charset="0"/>
              </a:rPr>
              <a:t>(Academic Year 2012-2013 – Academic Year 2021-2022)</a:t>
            </a:r>
            <a:endParaRPr lang="en-US" sz="1600">
              <a:effectLst/>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Applications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Sheet1!$B$2:$K$2</c:f>
              <c:numCache>
                <c:formatCode>_(* #,##0_);_(* \(#,##0\);_(* "-"??_);_(@_)</c:formatCode>
                <c:ptCount val="10"/>
                <c:pt idx="0">
                  <c:v>4848</c:v>
                </c:pt>
                <c:pt idx="1">
                  <c:v>4741</c:v>
                </c:pt>
                <c:pt idx="2">
                  <c:v>4824</c:v>
                </c:pt>
                <c:pt idx="3">
                  <c:v>6697</c:v>
                </c:pt>
                <c:pt idx="4">
                  <c:v>5602</c:v>
                </c:pt>
                <c:pt idx="5">
                  <c:v>4581</c:v>
                </c:pt>
                <c:pt idx="6">
                  <c:v>3882</c:v>
                </c:pt>
                <c:pt idx="7">
                  <c:v>3407</c:v>
                </c:pt>
                <c:pt idx="8">
                  <c:v>3402</c:v>
                </c:pt>
                <c:pt idx="9">
                  <c:v>1729</c:v>
                </c:pt>
              </c:numCache>
            </c:numRef>
          </c:val>
          <c:extLst>
            <c:ext xmlns:c16="http://schemas.microsoft.com/office/drawing/2014/chart" uri="{C3380CC4-5D6E-409C-BE32-E72D297353CC}">
              <c16:uniqueId val="{00000000-5321-4DE0-9DAF-C6B77298B5D2}"/>
            </c:ext>
          </c:extLst>
        </c:ser>
        <c:ser>
          <c:idx val="1"/>
          <c:order val="1"/>
          <c:tx>
            <c:strRef>
              <c:f>Sheet1!$A$3</c:f>
              <c:strCache>
                <c:ptCount val="1"/>
                <c:pt idx="0">
                  <c:v>Completed Applications</c:v>
                </c:pt>
              </c:strCache>
            </c:strRef>
          </c:tx>
          <c:spPr>
            <a:solidFill>
              <a:schemeClr val="accent2"/>
            </a:solidFill>
            <a:ln>
              <a:noFill/>
            </a:ln>
            <a:effectLst/>
          </c:spPr>
          <c:invertIfNegative val="0"/>
          <c:cat>
            <c:strRef>
              <c:f>Sheet1!$B$1:$K$1</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Sheet1!$B$3:$K$3</c:f>
              <c:numCache>
                <c:formatCode>_(* #,##0_);_(* \(#,##0\);_(* "-"??_);_(@_)</c:formatCode>
                <c:ptCount val="10"/>
                <c:pt idx="0">
                  <c:v>3418</c:v>
                </c:pt>
                <c:pt idx="1">
                  <c:v>3960</c:v>
                </c:pt>
                <c:pt idx="2">
                  <c:v>4442</c:v>
                </c:pt>
                <c:pt idx="3">
                  <c:v>6267</c:v>
                </c:pt>
                <c:pt idx="4">
                  <c:v>5072</c:v>
                </c:pt>
                <c:pt idx="5">
                  <c:v>4103</c:v>
                </c:pt>
                <c:pt idx="6">
                  <c:v>3302</c:v>
                </c:pt>
                <c:pt idx="7">
                  <c:v>2877</c:v>
                </c:pt>
                <c:pt idx="8">
                  <c:v>2860</c:v>
                </c:pt>
                <c:pt idx="9">
                  <c:v>1455</c:v>
                </c:pt>
              </c:numCache>
            </c:numRef>
          </c:val>
          <c:extLst>
            <c:ext xmlns:c16="http://schemas.microsoft.com/office/drawing/2014/chart" uri="{C3380CC4-5D6E-409C-BE32-E72D297353CC}">
              <c16:uniqueId val="{00000001-5321-4DE0-9DAF-C6B77298B5D2}"/>
            </c:ext>
          </c:extLst>
        </c:ser>
        <c:ser>
          <c:idx val="2"/>
          <c:order val="2"/>
          <c:tx>
            <c:strRef>
              <c:f>Sheet1!$A$4</c:f>
              <c:strCache>
                <c:ptCount val="1"/>
                <c:pt idx="0">
                  <c:v>Admits</c:v>
                </c:pt>
              </c:strCache>
            </c:strRef>
          </c:tx>
          <c:spPr>
            <a:solidFill>
              <a:schemeClr val="accent3"/>
            </a:solidFill>
            <a:ln>
              <a:noFill/>
            </a:ln>
            <a:effectLst/>
          </c:spPr>
          <c:invertIfNegative val="0"/>
          <c:cat>
            <c:strRef>
              <c:f>Sheet1!$B$1:$K$1</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Sheet1!$B$4:$K$4</c:f>
              <c:numCache>
                <c:formatCode>_(* #,##0_);_(* \(#,##0\);_(* "-"??_);_(@_)</c:formatCode>
                <c:ptCount val="10"/>
                <c:pt idx="0">
                  <c:v>2349</c:v>
                </c:pt>
                <c:pt idx="1">
                  <c:v>2357</c:v>
                </c:pt>
                <c:pt idx="2">
                  <c:v>2475</c:v>
                </c:pt>
                <c:pt idx="3">
                  <c:v>3103</c:v>
                </c:pt>
                <c:pt idx="4">
                  <c:v>2625</c:v>
                </c:pt>
                <c:pt idx="5">
                  <c:v>2097</c:v>
                </c:pt>
                <c:pt idx="6">
                  <c:v>1906</c:v>
                </c:pt>
                <c:pt idx="7">
                  <c:v>2011</c:v>
                </c:pt>
                <c:pt idx="8">
                  <c:v>2009</c:v>
                </c:pt>
                <c:pt idx="9">
                  <c:v>1001</c:v>
                </c:pt>
              </c:numCache>
            </c:numRef>
          </c:val>
          <c:extLst>
            <c:ext xmlns:c16="http://schemas.microsoft.com/office/drawing/2014/chart" uri="{C3380CC4-5D6E-409C-BE32-E72D297353CC}">
              <c16:uniqueId val="{00000002-5321-4DE0-9DAF-C6B77298B5D2}"/>
            </c:ext>
          </c:extLst>
        </c:ser>
        <c:ser>
          <c:idx val="3"/>
          <c:order val="3"/>
          <c:tx>
            <c:strRef>
              <c:f>Sheet1!$A$5</c:f>
              <c:strCache>
                <c:ptCount val="1"/>
                <c:pt idx="0">
                  <c:v>Enrolled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Sheet1!$B$5:$K$5</c:f>
              <c:numCache>
                <c:formatCode>_(* #,##0_);_(* \(#,##0\);_(* "-"??_);_(@_)</c:formatCode>
                <c:ptCount val="10"/>
                <c:pt idx="0">
                  <c:v>1859</c:v>
                </c:pt>
                <c:pt idx="1">
                  <c:v>2012</c:v>
                </c:pt>
                <c:pt idx="2">
                  <c:v>2210</c:v>
                </c:pt>
                <c:pt idx="3">
                  <c:v>2491</c:v>
                </c:pt>
                <c:pt idx="4">
                  <c:v>2085</c:v>
                </c:pt>
                <c:pt idx="5">
                  <c:v>1705</c:v>
                </c:pt>
                <c:pt idx="6">
                  <c:v>1458</c:v>
                </c:pt>
                <c:pt idx="7">
                  <c:v>1612</c:v>
                </c:pt>
                <c:pt idx="8">
                  <c:v>1670</c:v>
                </c:pt>
                <c:pt idx="9">
                  <c:v>750</c:v>
                </c:pt>
              </c:numCache>
            </c:numRef>
          </c:val>
          <c:extLst>
            <c:ext xmlns:c16="http://schemas.microsoft.com/office/drawing/2014/chart" uri="{C3380CC4-5D6E-409C-BE32-E72D297353CC}">
              <c16:uniqueId val="{00000004-5321-4DE0-9DAF-C6B77298B5D2}"/>
            </c:ext>
          </c:extLst>
        </c:ser>
        <c:dLbls>
          <c:showLegendKey val="0"/>
          <c:showVal val="0"/>
          <c:showCatName val="0"/>
          <c:showSerName val="0"/>
          <c:showPercent val="0"/>
          <c:showBubbleSize val="0"/>
        </c:dLbls>
        <c:gapWidth val="150"/>
        <c:axId val="1914495727"/>
        <c:axId val="1914493647"/>
      </c:barChart>
      <c:lineChart>
        <c:grouping val="standard"/>
        <c:varyColors val="0"/>
        <c:ser>
          <c:idx val="4"/>
          <c:order val="4"/>
          <c:tx>
            <c:strRef>
              <c:f>Sheet1!$A$6</c:f>
              <c:strCache>
                <c:ptCount val="1"/>
                <c:pt idx="0">
                  <c:v>Admit Rate</c:v>
                </c:pt>
              </c:strCache>
            </c:strRef>
          </c:tx>
          <c:spPr>
            <a:ln w="28575" cap="rnd">
              <a:noFill/>
              <a:round/>
            </a:ln>
            <a:effectLst/>
          </c:spPr>
          <c:marker>
            <c:symbol val="circle"/>
            <c:size val="6"/>
            <c:spPr>
              <a:solidFill>
                <a:schemeClr val="accent5"/>
              </a:solidFill>
              <a:ln w="9525">
                <a:solidFill>
                  <a:schemeClr val="accent5"/>
                </a:solidFill>
              </a:ln>
              <a:effectLst/>
            </c:spPr>
          </c:marker>
          <c:dLbls>
            <c:dLbl>
              <c:idx val="2"/>
              <c:layout>
                <c:manualLayout>
                  <c:x val="-1.543975898414653E-3"/>
                  <c:y val="-3.5528810441606995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6"/>
                      </a:solidFill>
                      <a:latin typeface="Arial Narrow" panose="020B060602020203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4600499883472371E-2"/>
                      <c:h val="7.2665009810054748E-2"/>
                    </c:manualLayout>
                  </c15:layout>
                </c:ext>
                <c:ext xmlns:c16="http://schemas.microsoft.com/office/drawing/2014/chart" uri="{C3380CC4-5D6E-409C-BE32-E72D297353CC}">
                  <c16:uniqueId val="{00000000-0040-4383-AE1A-FD7E45FF9793}"/>
                </c:ext>
              </c:extLst>
            </c:dLbl>
            <c:dLbl>
              <c:idx val="3"/>
              <c:layout>
                <c:manualLayout>
                  <c:x val="1.543975898414653E-3"/>
                  <c:y val="-4.3988051022941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40-4383-AE1A-FD7E45FF9793}"/>
                </c:ext>
              </c:extLst>
            </c:dLbl>
            <c:dLbl>
              <c:idx val="4"/>
              <c:layout>
                <c:manualLayout>
                  <c:x val="1.543975898414653E-3"/>
                  <c:y val="-2.7069569860271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40-4383-AE1A-FD7E45FF9793}"/>
                </c:ext>
              </c:extLst>
            </c:dLbl>
            <c:dLbl>
              <c:idx val="5"/>
              <c:layout>
                <c:manualLayout>
                  <c:x val="0"/>
                  <c:y val="-5.75228359530780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40-4383-AE1A-FD7E45FF979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solidFill>
                    <a:latin typeface="Arial Narrow" panose="020B0606020202030204" pitchFamily="34"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solidFill>
                      <a:round/>
                    </a:ln>
                    <a:effectLst/>
                  </c:spPr>
                </c15:leaderLines>
              </c:ext>
            </c:extLst>
          </c:dLbls>
          <c:cat>
            <c:strRef>
              <c:f>Sheet1!$B$1:$K$1</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Sheet1!$B$6:$K$6</c:f>
              <c:numCache>
                <c:formatCode>0%</c:formatCode>
                <c:ptCount val="10"/>
                <c:pt idx="0">
                  <c:v>0.68724400234055005</c:v>
                </c:pt>
                <c:pt idx="1">
                  <c:v>0.59520202020202018</c:v>
                </c:pt>
                <c:pt idx="2">
                  <c:v>0.55718144979738859</c:v>
                </c:pt>
                <c:pt idx="3">
                  <c:v>0.495133237593745</c:v>
                </c:pt>
                <c:pt idx="4">
                  <c:v>0.51754731861198733</c:v>
                </c:pt>
                <c:pt idx="5">
                  <c:v>0.5110894467462832</c:v>
                </c:pt>
                <c:pt idx="6">
                  <c:v>0.5772259236826166</c:v>
                </c:pt>
                <c:pt idx="7">
                  <c:v>0.69899200556134866</c:v>
                </c:pt>
                <c:pt idx="8">
                  <c:v>0.70244755244755241</c:v>
                </c:pt>
                <c:pt idx="9">
                  <c:v>0.68797250859106529</c:v>
                </c:pt>
              </c:numCache>
            </c:numRef>
          </c:val>
          <c:smooth val="0"/>
          <c:extLst>
            <c:ext xmlns:c16="http://schemas.microsoft.com/office/drawing/2014/chart" uri="{C3380CC4-5D6E-409C-BE32-E72D297353CC}">
              <c16:uniqueId val="{00000001-ED65-43B5-9445-7AF981817987}"/>
            </c:ext>
          </c:extLst>
        </c:ser>
        <c:ser>
          <c:idx val="5"/>
          <c:order val="5"/>
          <c:tx>
            <c:strRef>
              <c:f>Sheet1!$A$7</c:f>
              <c:strCache>
                <c:ptCount val="1"/>
                <c:pt idx="0">
                  <c:v>Yield Rate</c:v>
                </c:pt>
              </c:strCache>
            </c:strRef>
          </c:tx>
          <c:spPr>
            <a:ln w="28575" cap="rnd">
              <a:noFill/>
              <a:round/>
            </a:ln>
            <a:effectLst/>
          </c:spPr>
          <c:marker>
            <c:symbol val="diamond"/>
            <c:size val="8"/>
            <c:spPr>
              <a:solidFill>
                <a:srgbClr val="F1B20F"/>
              </a:solidFill>
              <a:ln w="9525">
                <a:noFill/>
              </a:ln>
              <a:effectLst/>
            </c:spPr>
          </c:marker>
          <c:dLbls>
            <c:dLbl>
              <c:idx val="3"/>
              <c:layout>
                <c:manualLayout>
                  <c:x val="-9.5804312361156135E-3"/>
                  <c:y val="-4.1407916037441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40-4383-AE1A-FD7E45FF979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solidFill>
                      <a:round/>
                    </a:ln>
                    <a:effectLst/>
                  </c:spPr>
                </c15:leaderLines>
              </c:ext>
            </c:extLst>
          </c:dLbls>
          <c:cat>
            <c:strRef>
              <c:f>Sheet1!$B$1:$K$1</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Sheet1!$B$7:$K$7</c:f>
              <c:numCache>
                <c:formatCode>0%</c:formatCode>
                <c:ptCount val="10"/>
                <c:pt idx="0">
                  <c:v>0.79140059599829715</c:v>
                </c:pt>
                <c:pt idx="1">
                  <c:v>0.85362749257530757</c:v>
                </c:pt>
                <c:pt idx="2">
                  <c:v>0.89292929292929291</c:v>
                </c:pt>
                <c:pt idx="3">
                  <c:v>0.80277151144054137</c:v>
                </c:pt>
                <c:pt idx="4">
                  <c:v>0.79428571428571426</c:v>
                </c:pt>
                <c:pt idx="5">
                  <c:v>0.81306628516928947</c:v>
                </c:pt>
                <c:pt idx="6">
                  <c:v>0.76495278069254979</c:v>
                </c:pt>
                <c:pt idx="7">
                  <c:v>0.80159124813525606</c:v>
                </c:pt>
                <c:pt idx="8">
                  <c:v>0.83125933300149324</c:v>
                </c:pt>
                <c:pt idx="9">
                  <c:v>0.7492507492507493</c:v>
                </c:pt>
              </c:numCache>
            </c:numRef>
          </c:val>
          <c:smooth val="0"/>
          <c:extLst>
            <c:ext xmlns:c16="http://schemas.microsoft.com/office/drawing/2014/chart" uri="{C3380CC4-5D6E-409C-BE32-E72D297353CC}">
              <c16:uniqueId val="{00000002-ED65-43B5-9445-7AF981817987}"/>
            </c:ext>
          </c:extLst>
        </c:ser>
        <c:dLbls>
          <c:showLegendKey val="0"/>
          <c:showVal val="0"/>
          <c:showCatName val="0"/>
          <c:showSerName val="0"/>
          <c:showPercent val="0"/>
          <c:showBubbleSize val="0"/>
        </c:dLbls>
        <c:marker val="1"/>
        <c:smooth val="0"/>
        <c:axId val="1973929615"/>
        <c:axId val="1973919631"/>
      </c:lineChart>
      <c:catAx>
        <c:axId val="1914495727"/>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chemeClr val="accent6"/>
                </a:solidFill>
                <a:latin typeface="Arial Narrow" panose="020B0606020202030204" pitchFamily="34" charset="0"/>
                <a:ea typeface="+mn-ea"/>
                <a:cs typeface="+mn-cs"/>
              </a:defRPr>
            </a:pPr>
            <a:endParaRPr lang="en-US"/>
          </a:p>
        </c:txPr>
        <c:crossAx val="1914493647"/>
        <c:crosses val="autoZero"/>
        <c:auto val="1"/>
        <c:lblAlgn val="ctr"/>
        <c:lblOffset val="100"/>
        <c:noMultiLvlLbl val="0"/>
      </c:catAx>
      <c:valAx>
        <c:axId val="1914493647"/>
        <c:scaling>
          <c:orientation val="minMax"/>
        </c:scaling>
        <c:delete val="0"/>
        <c:axPos val="l"/>
        <c:numFmt formatCode="#,##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100" b="0" i="0" u="none" strike="noStrike" kern="1200" baseline="0">
                <a:solidFill>
                  <a:schemeClr val="accent6"/>
                </a:solidFill>
                <a:latin typeface="Arial Narrow" panose="020B0606020202030204" pitchFamily="34" charset="0"/>
                <a:ea typeface="+mn-ea"/>
                <a:cs typeface="+mn-cs"/>
              </a:defRPr>
            </a:pPr>
            <a:endParaRPr lang="en-US"/>
          </a:p>
        </c:txPr>
        <c:crossAx val="1914495727"/>
        <c:crosses val="autoZero"/>
        <c:crossBetween val="between"/>
      </c:valAx>
      <c:valAx>
        <c:axId val="1973919631"/>
        <c:scaling>
          <c:orientation val="minMax"/>
        </c:scaling>
        <c:delete val="0"/>
        <c:axPos val="r"/>
        <c:numFmt formatCode="0%" sourceLinked="1"/>
        <c:majorTickMark val="out"/>
        <c:minorTickMark val="none"/>
        <c:tickLblPos val="nextTo"/>
        <c:spPr>
          <a:noFill/>
          <a:ln>
            <a:solidFill>
              <a:srgbClr val="060606"/>
            </a:solidFill>
          </a:ln>
          <a:effectLst/>
        </c:spPr>
        <c:txPr>
          <a:bodyPr rot="-60000000" spcFirstLastPara="1" vertOverflow="ellipsis" vert="horz" wrap="square" anchor="ctr" anchorCtr="1"/>
          <a:lstStyle/>
          <a:p>
            <a:pPr>
              <a:defRPr sz="1100" b="0" i="0" u="none" strike="noStrike" kern="1200" baseline="0">
                <a:solidFill>
                  <a:schemeClr val="accent6"/>
                </a:solidFill>
                <a:latin typeface="Arial Narrow" panose="020B0606020202030204" pitchFamily="34" charset="0"/>
                <a:ea typeface="+mn-ea"/>
                <a:cs typeface="+mn-cs"/>
              </a:defRPr>
            </a:pPr>
            <a:endParaRPr lang="en-US"/>
          </a:p>
        </c:txPr>
        <c:crossAx val="1973929615"/>
        <c:crosses val="max"/>
        <c:crossBetween val="between"/>
      </c:valAx>
      <c:catAx>
        <c:axId val="1973929615"/>
        <c:scaling>
          <c:orientation val="minMax"/>
        </c:scaling>
        <c:delete val="1"/>
        <c:axPos val="b"/>
        <c:numFmt formatCode="General" sourceLinked="1"/>
        <c:majorTickMark val="out"/>
        <c:minorTickMark val="none"/>
        <c:tickLblPos val="nextTo"/>
        <c:crossAx val="1973919631"/>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6"/>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solidFill>
    </a:ln>
    <a:effectLst/>
  </c:spPr>
  <c:txPr>
    <a:bodyPr/>
    <a:lstStyle/>
    <a:p>
      <a:pPr>
        <a:defRPr>
          <a:solidFill>
            <a:schemeClr val="accent6"/>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r>
              <a:rPr lang="en-US" sz="1600" b="1" i="0" baseline="0">
                <a:effectLst/>
                <a:latin typeface="Arial Narrow" panose="020B0606020202030204" pitchFamily="34" charset="0"/>
              </a:rPr>
              <a:t>Completion Leaders- Peer Institutions</a:t>
            </a:r>
            <a:endParaRPr lang="en-US" sz="1600">
              <a:effectLst/>
              <a:latin typeface="Arial Narrow" panose="020B0606020202030204" pitchFamily="34" charset="0"/>
            </a:endParaRPr>
          </a:p>
          <a:p>
            <a:pPr>
              <a:defRPr/>
            </a:pPr>
            <a:r>
              <a:rPr lang="en-US" sz="1600" b="1" i="0" baseline="0">
                <a:effectLst/>
                <a:latin typeface="Arial Narrow" panose="020B0606020202030204" pitchFamily="34" charset="0"/>
              </a:rPr>
              <a:t>(2012-2020)</a:t>
            </a:r>
            <a:endParaRPr lang="en-US" sz="1600">
              <a:effectLst/>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6"/>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cat>
            <c:strRef>
              <c:f>Sheet1!$A$2:$A$11</c:f>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f>Sheet1!$B$2:$B$11</c:f>
              <c:numCache>
                <c:formatCode>#,##0;[Red]\ \(#,##0\)</c:formatCode>
                <c:ptCount val="10"/>
                <c:pt idx="0">
                  <c:v>3356</c:v>
                </c:pt>
                <c:pt idx="1">
                  <c:v>2403</c:v>
                </c:pt>
                <c:pt idx="2">
                  <c:v>2212</c:v>
                </c:pt>
                <c:pt idx="3">
                  <c:v>2240</c:v>
                </c:pt>
                <c:pt idx="4">
                  <c:v>1853</c:v>
                </c:pt>
                <c:pt idx="5">
                  <c:v>1423</c:v>
                </c:pt>
                <c:pt idx="6">
                  <c:v>947</c:v>
                </c:pt>
                <c:pt idx="7">
                  <c:v>523</c:v>
                </c:pt>
                <c:pt idx="8">
                  <c:v>502</c:v>
                </c:pt>
                <c:pt idx="9">
                  <c:v>600</c:v>
                </c:pt>
              </c:numCache>
            </c:numRef>
          </c:val>
          <c:extLst>
            <c:ext xmlns:c16="http://schemas.microsoft.com/office/drawing/2014/chart" uri="{C3380CC4-5D6E-409C-BE32-E72D297353CC}">
              <c16:uniqueId val="{00000000-5321-4DE0-9DAF-C6B77298B5D2}"/>
            </c:ext>
          </c:extLst>
        </c:ser>
        <c:ser>
          <c:idx val="1"/>
          <c:order val="1"/>
          <c:tx>
            <c:strRef>
              <c:f>Sheet1!$C$1</c:f>
              <c:strCache>
                <c:ptCount val="1"/>
                <c:pt idx="0">
                  <c:v>2013</c:v>
                </c:pt>
              </c:strCache>
            </c:strRef>
          </c:tx>
          <c:spPr>
            <a:solidFill>
              <a:schemeClr val="accent2"/>
            </a:solidFill>
            <a:ln>
              <a:noFill/>
            </a:ln>
            <a:effectLst/>
          </c:spPr>
          <c:invertIfNegative val="0"/>
          <c:cat>
            <c:strRef>
              <c:f>Sheet1!$A$2:$A$11</c:f>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f>Sheet1!$C$2:$C$11</c:f>
              <c:numCache>
                <c:formatCode>#,##0;[Red]\ \(#,##0\)</c:formatCode>
                <c:ptCount val="10"/>
                <c:pt idx="0">
                  <c:v>3133</c:v>
                </c:pt>
                <c:pt idx="1">
                  <c:v>2732</c:v>
                </c:pt>
                <c:pt idx="2">
                  <c:v>1952</c:v>
                </c:pt>
                <c:pt idx="3">
                  <c:v>2105</c:v>
                </c:pt>
                <c:pt idx="4">
                  <c:v>1827</c:v>
                </c:pt>
                <c:pt idx="5">
                  <c:v>1684</c:v>
                </c:pt>
                <c:pt idx="6">
                  <c:v>920</c:v>
                </c:pt>
                <c:pt idx="7">
                  <c:v>483</c:v>
                </c:pt>
                <c:pt idx="8">
                  <c:v>507</c:v>
                </c:pt>
                <c:pt idx="9">
                  <c:v>467</c:v>
                </c:pt>
              </c:numCache>
            </c:numRef>
          </c:val>
          <c:extLst>
            <c:ext xmlns:c16="http://schemas.microsoft.com/office/drawing/2014/chart" uri="{C3380CC4-5D6E-409C-BE32-E72D297353CC}">
              <c16:uniqueId val="{00000001-5321-4DE0-9DAF-C6B77298B5D2}"/>
            </c:ext>
          </c:extLst>
        </c:ser>
        <c:ser>
          <c:idx val="2"/>
          <c:order val="2"/>
          <c:tx>
            <c:strRef>
              <c:f>Sheet1!$D$1</c:f>
              <c:strCache>
                <c:ptCount val="1"/>
                <c:pt idx="0">
                  <c:v>2014</c:v>
                </c:pt>
              </c:strCache>
            </c:strRef>
          </c:tx>
          <c:spPr>
            <a:solidFill>
              <a:schemeClr val="accent3"/>
            </a:solidFill>
            <a:ln>
              <a:noFill/>
            </a:ln>
            <a:effectLst/>
          </c:spPr>
          <c:invertIfNegative val="0"/>
          <c:cat>
            <c:strRef>
              <c:f>Sheet1!$A$2:$A$11</c:f>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f>Sheet1!$D$2:$D$11</c:f>
              <c:numCache>
                <c:formatCode>#,##0;[Red]\ \(#,##0\)</c:formatCode>
                <c:ptCount val="10"/>
                <c:pt idx="0">
                  <c:v>2806</c:v>
                </c:pt>
                <c:pt idx="1">
                  <c:v>3118</c:v>
                </c:pt>
                <c:pt idx="2">
                  <c:v>1956</c:v>
                </c:pt>
                <c:pt idx="3">
                  <c:v>1911</c:v>
                </c:pt>
                <c:pt idx="4">
                  <c:v>1961</c:v>
                </c:pt>
                <c:pt idx="5">
                  <c:v>1797</c:v>
                </c:pt>
                <c:pt idx="6">
                  <c:v>956</c:v>
                </c:pt>
                <c:pt idx="7">
                  <c:v>537</c:v>
                </c:pt>
                <c:pt idx="8">
                  <c:v>562</c:v>
                </c:pt>
                <c:pt idx="9">
                  <c:v>479</c:v>
                </c:pt>
              </c:numCache>
            </c:numRef>
          </c:val>
          <c:extLst>
            <c:ext xmlns:c16="http://schemas.microsoft.com/office/drawing/2014/chart" uri="{C3380CC4-5D6E-409C-BE32-E72D297353CC}">
              <c16:uniqueId val="{00000002-5321-4DE0-9DAF-C6B77298B5D2}"/>
            </c:ext>
          </c:extLst>
        </c:ser>
        <c:ser>
          <c:idx val="3"/>
          <c:order val="3"/>
          <c:tx>
            <c:strRef>
              <c:f>Sheet1!$E$1</c:f>
              <c:strCache>
                <c:ptCount val="1"/>
                <c:pt idx="0">
                  <c:v>2015</c:v>
                </c:pt>
              </c:strCache>
            </c:strRef>
          </c:tx>
          <c:spPr>
            <a:solidFill>
              <a:schemeClr val="accent4"/>
            </a:solidFill>
            <a:ln>
              <a:noFill/>
            </a:ln>
            <a:effectLst/>
          </c:spPr>
          <c:invertIfNegative val="0"/>
          <c:cat>
            <c:strRef>
              <c:f>Sheet1!$A$2:$A$11</c:f>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f>Sheet1!$E$2:$E$11</c:f>
              <c:numCache>
                <c:formatCode>#,##0;[Red]\ \(#,##0\)</c:formatCode>
                <c:ptCount val="10"/>
                <c:pt idx="0">
                  <c:v>3191</c:v>
                </c:pt>
                <c:pt idx="1">
                  <c:v>3349</c:v>
                </c:pt>
                <c:pt idx="2">
                  <c:v>2196</c:v>
                </c:pt>
                <c:pt idx="3">
                  <c:v>1912</c:v>
                </c:pt>
                <c:pt idx="4">
                  <c:v>1699</c:v>
                </c:pt>
                <c:pt idx="5">
                  <c:v>1485</c:v>
                </c:pt>
                <c:pt idx="6">
                  <c:v>993</c:v>
                </c:pt>
                <c:pt idx="7">
                  <c:v>675</c:v>
                </c:pt>
                <c:pt idx="8">
                  <c:v>587</c:v>
                </c:pt>
                <c:pt idx="9">
                  <c:v>305</c:v>
                </c:pt>
              </c:numCache>
            </c:numRef>
          </c:val>
          <c:extLst>
            <c:ext xmlns:c16="http://schemas.microsoft.com/office/drawing/2014/chart" uri="{C3380CC4-5D6E-409C-BE32-E72D297353CC}">
              <c16:uniqueId val="{00000004-5321-4DE0-9DAF-C6B77298B5D2}"/>
            </c:ext>
          </c:extLst>
        </c:ser>
        <c:ser>
          <c:idx val="4"/>
          <c:order val="4"/>
          <c:tx>
            <c:strRef>
              <c:f>Sheet1!$F$1</c:f>
              <c:strCache>
                <c:ptCount val="1"/>
                <c:pt idx="0">
                  <c:v>2016</c:v>
                </c:pt>
              </c:strCache>
            </c:strRef>
          </c:tx>
          <c:spPr>
            <a:solidFill>
              <a:schemeClr val="accent5"/>
            </a:solidFill>
            <a:ln>
              <a:noFill/>
            </a:ln>
            <a:effectLst/>
          </c:spPr>
          <c:invertIfNegative val="0"/>
          <c:cat>
            <c:strRef>
              <c:f>Sheet1!$A$2:$A$11</c:f>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f>Sheet1!$F$2:$F$11</c:f>
              <c:numCache>
                <c:formatCode>#,##0;[Red]\ \(#,##0\)</c:formatCode>
                <c:ptCount val="10"/>
                <c:pt idx="0">
                  <c:v>3995</c:v>
                </c:pt>
                <c:pt idx="1">
                  <c:v>3645</c:v>
                </c:pt>
                <c:pt idx="2">
                  <c:v>2522</c:v>
                </c:pt>
                <c:pt idx="3">
                  <c:v>2012</c:v>
                </c:pt>
                <c:pt idx="4">
                  <c:v>1719</c:v>
                </c:pt>
                <c:pt idx="5">
                  <c:v>1602</c:v>
                </c:pt>
                <c:pt idx="6">
                  <c:v>979</c:v>
                </c:pt>
                <c:pt idx="7">
                  <c:v>881</c:v>
                </c:pt>
                <c:pt idx="8">
                  <c:v>564</c:v>
                </c:pt>
                <c:pt idx="9">
                  <c:v>448</c:v>
                </c:pt>
              </c:numCache>
            </c:numRef>
          </c:val>
          <c:extLst>
            <c:ext xmlns:c16="http://schemas.microsoft.com/office/drawing/2014/chart" uri="{C3380CC4-5D6E-409C-BE32-E72D297353CC}">
              <c16:uniqueId val="{00000005-5321-4DE0-9DAF-C6B77298B5D2}"/>
            </c:ext>
          </c:extLst>
        </c:ser>
        <c:ser>
          <c:idx val="5"/>
          <c:order val="5"/>
          <c:tx>
            <c:strRef>
              <c:f>Sheet1!$G$1</c:f>
              <c:strCache>
                <c:ptCount val="1"/>
                <c:pt idx="0">
                  <c:v>2017</c:v>
                </c:pt>
              </c:strCache>
            </c:strRef>
          </c:tx>
          <c:spPr>
            <a:solidFill>
              <a:schemeClr val="accent6"/>
            </a:solidFill>
            <a:ln>
              <a:noFill/>
            </a:ln>
            <a:effectLst/>
          </c:spPr>
          <c:invertIfNegative val="0"/>
          <c:cat>
            <c:strRef>
              <c:f>Sheet1!$A$2:$A$11</c:f>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f>Sheet1!$G$2:$G$11</c:f>
              <c:numCache>
                <c:formatCode>#,##0;[Red]\ \(#,##0\)</c:formatCode>
                <c:ptCount val="10"/>
                <c:pt idx="0">
                  <c:v>4354</c:v>
                </c:pt>
                <c:pt idx="1">
                  <c:v>3647</c:v>
                </c:pt>
                <c:pt idx="2">
                  <c:v>2320</c:v>
                </c:pt>
                <c:pt idx="3">
                  <c:v>1979</c:v>
                </c:pt>
                <c:pt idx="4">
                  <c:v>1587</c:v>
                </c:pt>
                <c:pt idx="5">
                  <c:v>1714</c:v>
                </c:pt>
                <c:pt idx="6">
                  <c:v>970</c:v>
                </c:pt>
                <c:pt idx="7">
                  <c:v>937</c:v>
                </c:pt>
                <c:pt idx="8">
                  <c:v>602</c:v>
                </c:pt>
                <c:pt idx="9">
                  <c:v>472</c:v>
                </c:pt>
              </c:numCache>
            </c:numRef>
          </c:val>
          <c:extLst>
            <c:ext xmlns:c16="http://schemas.microsoft.com/office/drawing/2014/chart" uri="{C3380CC4-5D6E-409C-BE32-E72D297353CC}">
              <c16:uniqueId val="{00000006-5321-4DE0-9DAF-C6B77298B5D2}"/>
            </c:ext>
          </c:extLst>
        </c:ser>
        <c:ser>
          <c:idx val="6"/>
          <c:order val="6"/>
          <c:tx>
            <c:strRef>
              <c:f>Sheet1!$H$1</c:f>
              <c:strCache>
                <c:ptCount val="1"/>
                <c:pt idx="0">
                  <c:v>2018</c:v>
                </c:pt>
              </c:strCache>
            </c:strRef>
          </c:tx>
          <c:spPr>
            <a:solidFill>
              <a:schemeClr val="accent1">
                <a:lumMod val="60000"/>
              </a:schemeClr>
            </a:solidFill>
            <a:ln>
              <a:noFill/>
            </a:ln>
            <a:effectLst/>
          </c:spPr>
          <c:invertIfNegative val="0"/>
          <c:cat>
            <c:strRef>
              <c:f>Sheet1!$A$2:$A$11</c:f>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f>Sheet1!$H$2:$H$11</c:f>
              <c:numCache>
                <c:formatCode>#,##0;[Red]\ \(#,##0\)</c:formatCode>
                <c:ptCount val="10"/>
                <c:pt idx="0">
                  <c:v>4987</c:v>
                </c:pt>
                <c:pt idx="1">
                  <c:v>3928</c:v>
                </c:pt>
                <c:pt idx="2">
                  <c:v>2291</c:v>
                </c:pt>
                <c:pt idx="3">
                  <c:v>2146</c:v>
                </c:pt>
                <c:pt idx="4">
                  <c:v>1740</c:v>
                </c:pt>
                <c:pt idx="5">
                  <c:v>1682</c:v>
                </c:pt>
                <c:pt idx="6">
                  <c:v>948</c:v>
                </c:pt>
                <c:pt idx="7">
                  <c:v>1027</c:v>
                </c:pt>
                <c:pt idx="8">
                  <c:v>596</c:v>
                </c:pt>
                <c:pt idx="9">
                  <c:v>518</c:v>
                </c:pt>
              </c:numCache>
            </c:numRef>
          </c:val>
          <c:extLst>
            <c:ext xmlns:c16="http://schemas.microsoft.com/office/drawing/2014/chart" uri="{C3380CC4-5D6E-409C-BE32-E72D297353CC}">
              <c16:uniqueId val="{00000000-6F72-4CC0-992A-0EC6C4D62F47}"/>
            </c:ext>
          </c:extLst>
        </c:ser>
        <c:ser>
          <c:idx val="7"/>
          <c:order val="7"/>
          <c:tx>
            <c:strRef>
              <c:f>Sheet1!$I$1</c:f>
              <c:strCache>
                <c:ptCount val="1"/>
                <c:pt idx="0">
                  <c:v>2019</c:v>
                </c:pt>
              </c:strCache>
            </c:strRef>
          </c:tx>
          <c:spPr>
            <a:solidFill>
              <a:schemeClr val="accent2">
                <a:lumMod val="60000"/>
              </a:schemeClr>
            </a:solidFill>
            <a:ln>
              <a:noFill/>
            </a:ln>
            <a:effectLst/>
          </c:spPr>
          <c:invertIfNegative val="0"/>
          <c:cat>
            <c:strRef>
              <c:f>Sheet1!$A$2:$A$11</c:f>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f>Sheet1!$I$2:$I$11</c:f>
              <c:numCache>
                <c:formatCode>#,##0;[Red]\ \(#,##0\)</c:formatCode>
                <c:ptCount val="10"/>
                <c:pt idx="0">
                  <c:v>4808</c:v>
                </c:pt>
                <c:pt idx="1">
                  <c:v>3668</c:v>
                </c:pt>
                <c:pt idx="2">
                  <c:v>2177</c:v>
                </c:pt>
                <c:pt idx="3">
                  <c:v>2104</c:v>
                </c:pt>
                <c:pt idx="4">
                  <c:v>1646</c:v>
                </c:pt>
                <c:pt idx="5">
                  <c:v>1556</c:v>
                </c:pt>
                <c:pt idx="6">
                  <c:v>920</c:v>
                </c:pt>
                <c:pt idx="7">
                  <c:v>1120</c:v>
                </c:pt>
                <c:pt idx="8">
                  <c:v>617</c:v>
                </c:pt>
                <c:pt idx="9">
                  <c:v>550</c:v>
                </c:pt>
              </c:numCache>
            </c:numRef>
          </c:val>
          <c:extLst>
            <c:ext xmlns:c16="http://schemas.microsoft.com/office/drawing/2014/chart" uri="{C3380CC4-5D6E-409C-BE32-E72D297353CC}">
              <c16:uniqueId val="{00000001-D421-4B0D-B416-8498EB34925C}"/>
            </c:ext>
          </c:extLst>
        </c:ser>
        <c:ser>
          <c:idx val="8"/>
          <c:order val="8"/>
          <c:tx>
            <c:strRef>
              <c:f>Sheet1!$J$1</c:f>
              <c:strCache>
                <c:ptCount val="1"/>
                <c:pt idx="0">
                  <c:v>2020</c:v>
                </c:pt>
              </c:strCache>
            </c:strRef>
          </c:tx>
          <c:spPr>
            <a:solidFill>
              <a:schemeClr val="accent3">
                <a:lumMod val="60000"/>
              </a:schemeClr>
            </a:solidFill>
            <a:ln>
              <a:noFill/>
            </a:ln>
            <a:effectLst/>
          </c:spPr>
          <c:invertIfNegative val="0"/>
          <c:cat>
            <c:strRef>
              <c:f>Sheet1!$A$2:$A$11</c:f>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f>Sheet1!$J$2:$J$11</c:f>
              <c:numCache>
                <c:formatCode>#,##0;[Red]\ \(#,##0\)</c:formatCode>
                <c:ptCount val="10"/>
                <c:pt idx="0">
                  <c:v>5147</c:v>
                </c:pt>
                <c:pt idx="1">
                  <c:v>3798</c:v>
                </c:pt>
                <c:pt idx="2">
                  <c:v>2416</c:v>
                </c:pt>
                <c:pt idx="3">
                  <c:v>2283</c:v>
                </c:pt>
                <c:pt idx="4">
                  <c:v>1703</c:v>
                </c:pt>
                <c:pt idx="5">
                  <c:v>1359</c:v>
                </c:pt>
                <c:pt idx="6">
                  <c:v>922</c:v>
                </c:pt>
                <c:pt idx="7">
                  <c:v>1058</c:v>
                </c:pt>
                <c:pt idx="8">
                  <c:v>634</c:v>
                </c:pt>
                <c:pt idx="9">
                  <c:v>620</c:v>
                </c:pt>
              </c:numCache>
            </c:numRef>
          </c:val>
          <c:extLst>
            <c:ext xmlns:c16="http://schemas.microsoft.com/office/drawing/2014/chart" uri="{C3380CC4-5D6E-409C-BE32-E72D297353CC}">
              <c16:uniqueId val="{00000002-D421-4B0D-B416-8498EB34925C}"/>
            </c:ext>
          </c:extLst>
        </c:ser>
        <c:dLbls>
          <c:showLegendKey val="0"/>
          <c:showVal val="0"/>
          <c:showCatName val="0"/>
          <c:showSerName val="0"/>
          <c:showPercent val="0"/>
          <c:showBubbleSize val="0"/>
        </c:dLbls>
        <c:gapWidth val="150"/>
        <c:axId val="1914495727"/>
        <c:axId val="1914493647"/>
      </c:barChart>
      <c:lineChart>
        <c:grouping val="standard"/>
        <c:varyColors val="0"/>
        <c:ser>
          <c:idx val="10"/>
          <c:order val="10"/>
          <c:tx>
            <c:strRef>
              <c:f>Sheet1!$K$1</c:f>
              <c:strCache>
                <c:ptCount val="1"/>
                <c:pt idx="0">
                  <c:v>*CAGR</c:v>
                </c:pt>
              </c:strCache>
            </c:strRef>
          </c:tx>
          <c:spPr>
            <a:ln w="28575" cap="rnd">
              <a:noFill/>
              <a:round/>
            </a:ln>
            <a:effectLst/>
          </c:spPr>
          <c:marker>
            <c:symbol val="diamond"/>
            <c:size val="7"/>
            <c:spPr>
              <a:solidFill>
                <a:srgbClr val="F1B20F"/>
              </a:solidFill>
              <a:ln w="9525">
                <a:noFill/>
              </a:ln>
              <a:effectLst/>
            </c:spPr>
          </c:marker>
          <c:dLbls>
            <c:dLbl>
              <c:idx val="0"/>
              <c:layout>
                <c:manualLayout>
                  <c:x val="3.5511445663536985E-2"/>
                  <c:y val="-7.105762088321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8E-4D74-B365-61CD0CA732CA}"/>
                </c:ext>
              </c:extLst>
            </c:dLbl>
            <c:dLbl>
              <c:idx val="1"/>
              <c:layout>
                <c:manualLayout>
                  <c:x val="1.3895783085731875E-2"/>
                  <c:y val="-5.4139139720543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8E-4D74-B365-61CD0CA732CA}"/>
                </c:ext>
              </c:extLst>
            </c:dLbl>
            <c:dLbl>
              <c:idx val="2"/>
              <c:layout>
                <c:manualLayout>
                  <c:x val="0"/>
                  <c:y val="-0.138731545533893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8E-4D74-B365-61CD0CA732CA}"/>
                </c:ext>
              </c:extLst>
            </c:dLbl>
            <c:dLbl>
              <c:idx val="3"/>
              <c:layout>
                <c:manualLayout>
                  <c:x val="7.7198794920732075E-3"/>
                  <c:y val="-0.155650026696563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8E-4D74-B365-61CD0CA732CA}"/>
                </c:ext>
              </c:extLst>
            </c:dLbl>
            <c:dLbl>
              <c:idx val="4"/>
              <c:layout>
                <c:manualLayout>
                  <c:x val="-1.5439758984147095E-3"/>
                  <c:y val="-0.165801115394166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8E-4D74-B365-61CD0CA732CA}"/>
                </c:ext>
              </c:extLst>
            </c:dLbl>
            <c:dLbl>
              <c:idx val="5"/>
              <c:layout>
                <c:manualLayout>
                  <c:x val="-1.1322359124848668E-16"/>
                  <c:y val="-0.131964153068826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8E-4D74-B365-61CD0CA732CA}"/>
                </c:ext>
              </c:extLst>
            </c:dLbl>
            <c:dLbl>
              <c:idx val="6"/>
              <c:layout>
                <c:manualLayout>
                  <c:x val="0"/>
                  <c:y val="-6.4290228418145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8E-4D74-B365-61CD0CA732CA}"/>
                </c:ext>
              </c:extLst>
            </c:dLbl>
            <c:dLbl>
              <c:idx val="9"/>
              <c:layout>
                <c:manualLayout>
                  <c:x val="-2.9335542069878519E-2"/>
                  <c:y val="-5.7522835953077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76-40C5-9870-7A948B2ABAB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solidFill>
                      <a:round/>
                    </a:ln>
                    <a:effectLst/>
                  </c:spPr>
                </c15:leaderLines>
              </c:ext>
            </c:extLst>
          </c:dLbls>
          <c:cat>
            <c:strRef>
              <c:f>Sheet1!$A$2:$A$11</c:f>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f>Sheet1!$K$2:$K$11</c:f>
              <c:numCache>
                <c:formatCode>0%</c:formatCode>
                <c:ptCount val="10"/>
                <c:pt idx="0">
                  <c:v>5.4912715105522203E-2</c:v>
                </c:pt>
                <c:pt idx="1">
                  <c:v>5.8888297631524811E-2</c:v>
                </c:pt>
                <c:pt idx="2">
                  <c:v>1.1088046276549024E-2</c:v>
                </c:pt>
                <c:pt idx="3">
                  <c:v>2.3796395686122018E-3</c:v>
                </c:pt>
                <c:pt idx="4">
                  <c:v>-1.0496343061794922E-2</c:v>
                </c:pt>
                <c:pt idx="5">
                  <c:v>-5.7357603469687657E-3</c:v>
                </c:pt>
                <c:pt idx="6">
                  <c:v>-3.3386479825403548E-3</c:v>
                </c:pt>
                <c:pt idx="7">
                  <c:v>9.2063765075467652E-2</c:v>
                </c:pt>
                <c:pt idx="8">
                  <c:v>2.9611044623130134E-2</c:v>
                </c:pt>
                <c:pt idx="9">
                  <c:v>4.1071391257931911E-3</c:v>
                </c:pt>
              </c:numCache>
            </c:numRef>
          </c:val>
          <c:smooth val="0"/>
          <c:extLst>
            <c:ext xmlns:c16="http://schemas.microsoft.com/office/drawing/2014/chart" uri="{C3380CC4-5D6E-409C-BE32-E72D297353CC}">
              <c16:uniqueId val="{00000001-5F8E-4D74-B365-61CD0CA732CA}"/>
            </c:ext>
          </c:extLst>
        </c:ser>
        <c:dLbls>
          <c:showLegendKey val="0"/>
          <c:showVal val="0"/>
          <c:showCatName val="0"/>
          <c:showSerName val="0"/>
          <c:showPercent val="0"/>
          <c:showBubbleSize val="0"/>
        </c:dLbls>
        <c:marker val="1"/>
        <c:smooth val="0"/>
        <c:axId val="1499470544"/>
        <c:axId val="1499474288"/>
        <c:extLst>
          <c:ext xmlns:c15="http://schemas.microsoft.com/office/drawing/2012/chart" uri="{02D57815-91ED-43cb-92C2-25804820EDAC}">
            <c15:filteredLineSeries>
              <c15:ser>
                <c:idx val="9"/>
                <c:order val="9"/>
                <c:tx>
                  <c:strRef>
                    <c:extLst>
                      <c:ext uri="{02D57815-91ED-43cb-92C2-25804820EDAC}">
                        <c15:formulaRef>
                          <c15:sqref>Sheet1!#REF!</c15:sqref>
                        </c15:formulaRef>
                      </c:ext>
                    </c:extLst>
                    <c:strCache>
                      <c:ptCount val="1"/>
                      <c:pt idx="0">
                        <c:v>#REF!</c:v>
                      </c:pt>
                    </c:strCache>
                  </c:strRef>
                </c:tx>
                <c:spPr>
                  <a:ln w="28575" cap="rnd">
                    <a:solidFill>
                      <a:schemeClr val="accent4">
                        <a:lumMod val="60000"/>
                      </a:schemeClr>
                    </a:solidFill>
                    <a:round/>
                  </a:ln>
                  <a:effectLst/>
                </c:spPr>
                <c:marker>
                  <c:symbol val="none"/>
                </c:marker>
                <c:cat>
                  <c:strRef>
                    <c:extLst>
                      <c:ext uri="{02D57815-91ED-43cb-92C2-25804820EDAC}">
                        <c15:formulaRef>
                          <c15:sqref>Sheet1!$A$2:$A$11</c15:sqref>
                        </c15:formulaRef>
                      </c:ext>
                    </c:extLst>
                    <c:strCache>
                      <c:ptCount val="10"/>
                      <c:pt idx="0">
                        <c:v>UT Arlington </c:v>
                      </c:pt>
                      <c:pt idx="1">
                        <c:v>UT Dallas</c:v>
                      </c:pt>
                      <c:pt idx="2">
                        <c:v>Lamar University</c:v>
                      </c:pt>
                      <c:pt idx="3">
                        <c:v>UNT</c:v>
                      </c:pt>
                      <c:pt idx="4">
                        <c:v>Texas Woman's University</c:v>
                      </c:pt>
                      <c:pt idx="5">
                        <c:v>TAMUC</c:v>
                      </c:pt>
                      <c:pt idx="6">
                        <c:v>Sam Houston State University</c:v>
                      </c:pt>
                      <c:pt idx="7">
                        <c:v>UT Tyler </c:v>
                      </c:pt>
                      <c:pt idx="8">
                        <c:v>Stephen F Austin State University</c:v>
                      </c:pt>
                      <c:pt idx="9">
                        <c:v>Tarleton State University</c:v>
                      </c:pt>
                    </c:strCache>
                  </c:str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3-D421-4B0D-B416-8498EB34925C}"/>
                  </c:ext>
                </c:extLst>
              </c15:ser>
            </c15:filteredLineSeries>
          </c:ext>
        </c:extLst>
      </c:lineChart>
      <c:catAx>
        <c:axId val="1914495727"/>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chemeClr val="accent6"/>
                </a:solidFill>
                <a:latin typeface="Arial Narrow" panose="020B0606020202030204" pitchFamily="34" charset="0"/>
                <a:ea typeface="+mn-ea"/>
                <a:cs typeface="+mn-cs"/>
              </a:defRPr>
            </a:pPr>
            <a:endParaRPr lang="en-US"/>
          </a:p>
        </c:txPr>
        <c:crossAx val="1914493647"/>
        <c:crosses val="autoZero"/>
        <c:auto val="1"/>
        <c:lblAlgn val="ctr"/>
        <c:lblOffset val="100"/>
        <c:noMultiLvlLbl val="0"/>
      </c:catAx>
      <c:valAx>
        <c:axId val="191449364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r>
                  <a:rPr lang="en-US" sz="1100">
                    <a:latin typeface="Arial Narrow" panose="020B0606020202030204" pitchFamily="34" charset="0"/>
                  </a:rPr>
                  <a:t>Completions </a:t>
                </a:r>
              </a:p>
            </c:rich>
          </c:tx>
          <c:layout>
            <c:manualLayout>
              <c:xMode val="edge"/>
              <c:yMode val="edge"/>
              <c:x val="9.2638553904879177E-3"/>
              <c:y val="0.3714411242184194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endParaRPr lang="en-US"/>
            </a:p>
          </c:txPr>
        </c:title>
        <c:numFmt formatCode="#,##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100" b="0" i="0" u="none" strike="noStrike" kern="1200" baseline="0">
                <a:solidFill>
                  <a:schemeClr val="accent6"/>
                </a:solidFill>
                <a:latin typeface="Arial Narrow" panose="020B0606020202030204" pitchFamily="34" charset="0"/>
                <a:ea typeface="+mn-ea"/>
                <a:cs typeface="+mn-cs"/>
              </a:defRPr>
            </a:pPr>
            <a:endParaRPr lang="en-US"/>
          </a:p>
        </c:txPr>
        <c:crossAx val="1914495727"/>
        <c:crosses val="autoZero"/>
        <c:crossBetween val="between"/>
      </c:valAx>
      <c:valAx>
        <c:axId val="1499474288"/>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r>
                  <a:rPr lang="en-US" sz="1100">
                    <a:latin typeface="Arial Narrow" panose="020B0606020202030204" pitchFamily="34" charset="0"/>
                  </a:rPr>
                  <a:t>CAGR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endParaRPr lang="en-US"/>
            </a:p>
          </c:txPr>
        </c:title>
        <c:numFmt formatCode="0%" sourceLinked="1"/>
        <c:majorTickMark val="out"/>
        <c:minorTickMark val="none"/>
        <c:tickLblPos val="nextTo"/>
        <c:spPr>
          <a:noFill/>
          <a:ln>
            <a:solidFill>
              <a:srgbClr val="060606"/>
            </a:solidFill>
          </a:ln>
          <a:effectLst/>
        </c:spPr>
        <c:txPr>
          <a:bodyPr rot="-60000000" spcFirstLastPara="1" vertOverflow="ellipsis" vert="horz" wrap="square" anchor="ctr" anchorCtr="1"/>
          <a:lstStyle/>
          <a:p>
            <a:pPr>
              <a:defRPr sz="1100" b="0" i="0" u="none" strike="noStrike" kern="1200" baseline="0">
                <a:solidFill>
                  <a:schemeClr val="accent6"/>
                </a:solidFill>
                <a:latin typeface="Arial Narrow" panose="020B0606020202030204" pitchFamily="34" charset="0"/>
                <a:ea typeface="+mn-ea"/>
                <a:cs typeface="+mn-cs"/>
              </a:defRPr>
            </a:pPr>
            <a:endParaRPr lang="en-US"/>
          </a:p>
        </c:txPr>
        <c:crossAx val="1499470544"/>
        <c:crosses val="max"/>
        <c:crossBetween val="between"/>
      </c:valAx>
      <c:catAx>
        <c:axId val="1499470544"/>
        <c:scaling>
          <c:orientation val="minMax"/>
        </c:scaling>
        <c:delete val="1"/>
        <c:axPos val="b"/>
        <c:numFmt formatCode="General" sourceLinked="1"/>
        <c:majorTickMark val="out"/>
        <c:minorTickMark val="none"/>
        <c:tickLblPos val="nextTo"/>
        <c:crossAx val="1499474288"/>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6"/>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solidFill>
    </a:ln>
    <a:effectLst/>
  </c:spPr>
  <c:txPr>
    <a:bodyPr/>
    <a:lstStyle/>
    <a:p>
      <a:pPr>
        <a:defRPr>
          <a:solidFill>
            <a:schemeClr val="accent6"/>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28B03-F021-432F-BD76-C18011AE45C9}" type="datetimeFigureOut">
              <a:rPr lang="en-US" smtClean="0"/>
              <a:t>5/2/2022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0AEFD-1932-48BC-ACD4-69257784A0B4}" type="slidenum">
              <a:rPr lang="en-US" smtClean="0"/>
              <a:t>‹#›</a:t>
            </a:fld>
            <a:endParaRPr lang="en-US" dirty="0"/>
          </a:p>
        </p:txBody>
      </p:sp>
    </p:spTree>
    <p:extLst>
      <p:ext uri="{BB962C8B-B14F-4D97-AF65-F5344CB8AC3E}">
        <p14:creationId xmlns:p14="http://schemas.microsoft.com/office/powerpoint/2010/main" val="262330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3DFD3-3274-45F4-9128-11F62F0A6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0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0AEFD-1932-48BC-ACD4-69257784A0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43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3DFD3-3274-45F4-9128-11F62F0A6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31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3DFD3-3274-45F4-9128-11F62F0A6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29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3DFD3-3274-45F4-9128-11F62F0A6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40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0AEFD-1932-48BC-ACD4-69257784A0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42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What is this slide trying to say? </a:t>
            </a:r>
            <a:endPar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171450" indent="-171450">
              <a:buFont typeface="Arial" panose="020B0604020202020204" pitchFamily="34" charset="0"/>
              <a:buChar char="•"/>
            </a:pP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Among TAMUC’s peers, since 2012, UT Arlington and UT Dallas have been completions leaders and have grown at 5.49% and 5.89% on average annually</a:t>
            </a:r>
          </a:p>
          <a:p>
            <a:pPr marL="171450" indent="-171450">
              <a:buFont typeface="Arial" panose="020B0604020202020204" pitchFamily="34" charset="0"/>
              <a:buChar char="•"/>
            </a:pP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UT Arlington has lead completions among all peers since 2012 AND they are also the leader among this institution set for Distance program completions. 57% of it’s completions come from Distance. </a:t>
            </a:r>
          </a:p>
          <a:p>
            <a:pPr marL="171450" indent="-171450">
              <a:buFont typeface="Arial" panose="020B0604020202020204" pitchFamily="34" charset="0"/>
              <a:buChar char="•"/>
            </a:pP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UT Dallas has also been a leader in completion among its peers since 2012 and they are also a leader among this institution set for Non-Distance completions. 86% of it’s completions come from Non-Distance. </a:t>
            </a:r>
          </a:p>
          <a:p>
            <a:pPr marL="171450" indent="-171450">
              <a:buFont typeface="Arial" panose="020B0604020202020204" pitchFamily="34" charset="0"/>
              <a:buChar char="•"/>
            </a:pP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TAMUC needs to pick a path and compete!!</a:t>
            </a:r>
            <a:endParaRPr lang="en-US"/>
          </a:p>
        </p:txBody>
      </p:sp>
      <p:sp>
        <p:nvSpPr>
          <p:cNvPr id="4" name="Slide Number Placeholder 3"/>
          <p:cNvSpPr>
            <a:spLocks noGrp="1"/>
          </p:cNvSpPr>
          <p:nvPr>
            <p:ph type="sldNum" sz="quarter" idx="5"/>
          </p:nvPr>
        </p:nvSpPr>
        <p:spPr/>
        <p:txBody>
          <a:bodyPr/>
          <a:lstStyle/>
          <a:p>
            <a:fld id="{8220AEFD-1932-48BC-ACD4-69257784A0B4}" type="slidenum">
              <a:rPr lang="en-US" smtClean="0"/>
              <a:t>7</a:t>
            </a:fld>
            <a:endParaRPr lang="en-US"/>
          </a:p>
        </p:txBody>
      </p:sp>
    </p:spTree>
    <p:extLst>
      <p:ext uri="{BB962C8B-B14F-4D97-AF65-F5344CB8AC3E}">
        <p14:creationId xmlns:p14="http://schemas.microsoft.com/office/powerpoint/2010/main" val="63633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3DFD3-3274-45F4-9128-11F62F0A6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16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3DFD3-3274-45F4-9128-11F62F0A6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88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3DFD3-3274-45F4-9128-11F62F0A6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88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3DFD3-3274-45F4-9128-11F62F0A6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74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3DFD3-3274-45F4-9128-11F62F0A6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9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3DFD3-3274-45F4-9128-11F62F0A6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881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hyperlink" Target="http://www.linkedin.com/company/huronconsulting" TargetMode="External"/><Relationship Id="rId3" Type="http://schemas.openxmlformats.org/officeDocument/2006/relationships/hyperlink" Target="http://www.huronconsultinggroup.com/" TargetMode="External"/><Relationship Id="rId7" Type="http://schemas.openxmlformats.org/officeDocument/2006/relationships/image" Target="../media/image9.emf"/><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hyperlink" Target="http://twitter.com/Huron" TargetMode="External"/><Relationship Id="rId5" Type="http://schemas.openxmlformats.org/officeDocument/2006/relationships/image" Target="../media/image8.emf"/><Relationship Id="rId10" Type="http://schemas.openxmlformats.org/officeDocument/2006/relationships/image" Target="../media/image11.emf"/><Relationship Id="rId4" Type="http://schemas.openxmlformats.org/officeDocument/2006/relationships/hyperlink" Target="http://www.facebook.com/HuronConsulting" TargetMode="External"/><Relationship Id="rId9" Type="http://schemas.openxmlformats.org/officeDocument/2006/relationships/image" Target="../media/image10.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4147" y="1515014"/>
            <a:ext cx="5910481" cy="411953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493871"/>
            <a:ext cx="5910481" cy="4119535"/>
          </a:xfrm>
          <a:prstGeom prst="rect">
            <a:avLst/>
          </a:prstGeom>
          <a:solidFill>
            <a:schemeClr val="bg1">
              <a:lumMod val="9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49807" y="1493871"/>
            <a:ext cx="5660674" cy="4119535"/>
          </a:xfrm>
        </p:spPr>
        <p:txBody>
          <a:bodyPr lIns="457200" tIns="457200" rIns="457200" bIns="457200" anchor="ctr" anchorCtr="0">
            <a:normAutofit/>
          </a:bodyPr>
          <a:lstStyle>
            <a:lvl1pPr>
              <a:lnSpc>
                <a:spcPct val="80000"/>
              </a:lnSpc>
              <a:defRPr sz="5500" cap="all"/>
            </a:lvl1pPr>
          </a:lstStyle>
          <a:p>
            <a:r>
              <a:rPr lang="en-US"/>
              <a:t>CLICK TO EDIT MASTER TITLE STYLE</a:t>
            </a:r>
          </a:p>
        </p:txBody>
      </p:sp>
      <p:pic>
        <p:nvPicPr>
          <p:cNvPr id="12" name="Picture 11" descr="Huron-Logo_2_v0_alt_hrzntl.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1367" y="587031"/>
            <a:ext cx="2193823" cy="506366"/>
          </a:xfrm>
          <a:prstGeom prst="rect">
            <a:avLst/>
          </a:prstGeom>
        </p:spPr>
      </p:pic>
      <p:sp>
        <p:nvSpPr>
          <p:cNvPr id="16" name="Text Placeholder 9"/>
          <p:cNvSpPr>
            <a:spLocks noGrp="1"/>
          </p:cNvSpPr>
          <p:nvPr>
            <p:ph type="body" sz="quarter" idx="13" hasCustomPrompt="1"/>
          </p:nvPr>
        </p:nvSpPr>
        <p:spPr>
          <a:xfrm>
            <a:off x="0" y="6505761"/>
            <a:ext cx="2785534" cy="365887"/>
          </a:xfrm>
          <a:solidFill>
            <a:srgbClr val="00558C"/>
          </a:solidFill>
          <a:ln>
            <a:noFill/>
          </a:ln>
        </p:spPr>
        <p:txBody>
          <a:bodyPr lIns="457200" rIns="457200" anchor="ctr">
            <a:normAutofit/>
          </a:bodyPr>
          <a:lstStyle>
            <a:lvl1pPr marL="0" indent="0">
              <a:buFont typeface="Arial"/>
              <a:buNone/>
              <a:defRPr sz="1200" b="1" baseline="0">
                <a:solidFill>
                  <a:srgbClr val="FFFFFF"/>
                </a:solidFill>
              </a:defRPr>
            </a:lvl1pPr>
          </a:lstStyle>
          <a:p>
            <a:pPr lvl="0"/>
            <a:r>
              <a:rPr lang="en-US"/>
              <a:t>AUTHOR NAME  07.18.16 </a:t>
            </a:r>
          </a:p>
        </p:txBody>
      </p:sp>
      <p:sp>
        <p:nvSpPr>
          <p:cNvPr id="9" name="Footer Placeholder 4"/>
          <p:cNvSpPr>
            <a:spLocks noGrp="1"/>
          </p:cNvSpPr>
          <p:nvPr>
            <p:ph type="ftr" sz="quarter" idx="3"/>
          </p:nvPr>
        </p:nvSpPr>
        <p:spPr>
          <a:xfrm>
            <a:off x="6657975" y="6508524"/>
            <a:ext cx="248602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92059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4">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6655" y="466924"/>
            <a:ext cx="8646153" cy="2188176"/>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6"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10" name="Picture 9"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1" name="Text Placeholder 3"/>
          <p:cNvSpPr>
            <a:spLocks noGrp="1"/>
          </p:cNvSpPr>
          <p:nvPr>
            <p:ph type="body" sz="quarter" idx="14" hasCustomPrompt="1"/>
          </p:nvPr>
        </p:nvSpPr>
        <p:spPr>
          <a:xfrm>
            <a:off x="2809874" y="6494876"/>
            <a:ext cx="2669015"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sp>
        <p:nvSpPr>
          <p:cNvPr id="9"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10711733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ata or Statemen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30A7CB0-B968-9E40-A02D-2AA0FFB2C787}"/>
              </a:ext>
            </a:extLst>
          </p:cNvPr>
          <p:cNvSpPr>
            <a:spLocks noGrp="1"/>
          </p:cNvSpPr>
          <p:nvPr>
            <p:ph type="pic" sz="quarter" idx="11" hasCustomPrompt="1"/>
          </p:nvPr>
        </p:nvSpPr>
        <p:spPr>
          <a:xfrm>
            <a:off x="4569884" y="0"/>
            <a:ext cx="4574117" cy="3429000"/>
          </a:xfrm>
          <a:prstGeom prst="rect">
            <a:avLst/>
          </a:prstGeom>
          <a:blipFill dpi="0" rotWithShape="1">
            <a:blip r:embed="rId2" cstate="screen">
              <a:extLst>
                <a:ext uri="{28A0092B-C50C-407E-A947-70E740481C1C}">
                  <a14:useLocalDpi xmlns:a14="http://schemas.microsoft.com/office/drawing/2010/main"/>
                </a:ext>
              </a:extLst>
            </a:blip>
            <a:srcRect/>
            <a:tile tx="546100" ty="730250" sx="100000" sy="100000" flip="none" algn="br"/>
          </a:blipFill>
        </p:spPr>
        <p:txBody>
          <a:bodyPr tIns="0" anchor="ctr" anchorCtr="0"/>
          <a:lstStyle>
            <a:lvl1pPr marL="0" indent="0" algn="ctr">
              <a:buNone/>
              <a:defRPr b="1" i="0"/>
            </a:lvl1pPr>
          </a:lstStyle>
          <a:p>
            <a:r>
              <a:rPr lang="en-US"/>
              <a:t>Click to Place Full Color Image Here</a:t>
            </a:r>
          </a:p>
        </p:txBody>
      </p:sp>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457200" y="1929161"/>
            <a:ext cx="27432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457200" y="584201"/>
            <a:ext cx="2281766"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1" i="0" smtClean="0">
                <a:solidFill>
                  <a:schemeClr val="tx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457200" y="1675161"/>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5029200" y="5358780"/>
            <a:ext cx="29718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5029200" y="4013820"/>
            <a:ext cx="2281766"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1" i="0" smtClean="0">
                <a:solidFill>
                  <a:schemeClr val="tx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5029200" y="5104780"/>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0D9C95F-49C7-CC49-A82A-08F1BBBCD395}"/>
              </a:ext>
            </a:extLst>
          </p:cNvPr>
          <p:cNvSpPr txBox="1"/>
          <p:nvPr userDrawn="1"/>
        </p:nvSpPr>
        <p:spPr>
          <a:xfrm>
            <a:off x="5645218" y="-1047512"/>
            <a:ext cx="3498783" cy="738664"/>
          </a:xfrm>
          <a:prstGeom prst="rect">
            <a:avLst/>
          </a:prstGeom>
          <a:noFill/>
        </p:spPr>
        <p:txBody>
          <a:bodyPr wrap="square" rtlCol="0">
            <a:spAutoFit/>
          </a:bodyPr>
          <a:lstStyle/>
          <a:p>
            <a:r>
              <a:rPr lang="en-US" sz="1400">
                <a:solidFill>
                  <a:srgbClr val="FF40FF"/>
                </a:solidFill>
              </a:rPr>
              <a:t>Please do not use this slide as a section divider. It should be used for stats or other call-outs only.</a:t>
            </a:r>
          </a:p>
        </p:txBody>
      </p:sp>
      <p:sp>
        <p:nvSpPr>
          <p:cNvPr id="14" name="Picture Placeholder 5">
            <a:extLst>
              <a:ext uri="{FF2B5EF4-FFF2-40B4-BE49-F238E27FC236}">
                <a16:creationId xmlns:a16="http://schemas.microsoft.com/office/drawing/2014/main" id="{C3961A10-BC97-5D4C-9071-5AED3ED7A32B}"/>
              </a:ext>
            </a:extLst>
          </p:cNvPr>
          <p:cNvSpPr>
            <a:spLocks noGrp="1" noChangeAspect="1"/>
          </p:cNvSpPr>
          <p:nvPr>
            <p:ph type="pic" sz="quarter" idx="10" hasCustomPrompt="1"/>
          </p:nvPr>
        </p:nvSpPr>
        <p:spPr>
          <a:xfrm>
            <a:off x="1" y="3429000"/>
            <a:ext cx="4569883" cy="3429000"/>
          </a:xfrm>
          <a:prstGeom prst="rect">
            <a:avLst/>
          </a:prstGeom>
          <a:blipFill dpi="0" rotWithShape="0">
            <a:blip r:embed="rId3" cstate="screen">
              <a:extLst>
                <a:ext uri="{28A0092B-C50C-407E-A947-70E740481C1C}">
                  <a14:useLocalDpi xmlns:a14="http://schemas.microsoft.com/office/drawing/2010/main"/>
                </a:ext>
              </a:extLst>
            </a:blip>
            <a:srcRect/>
            <a:tile tx="0" ty="139700" sx="100000" sy="100000" flip="none" algn="br"/>
          </a:blipFill>
        </p:spPr>
        <p:txBody>
          <a:bodyPr tIns="0" anchor="ctr" anchorCtr="0"/>
          <a:lstStyle>
            <a:lvl1pPr marL="0" indent="0" algn="ctr">
              <a:buNone/>
              <a:defRPr b="1">
                <a:solidFill>
                  <a:schemeClr val="tx1"/>
                </a:solidFill>
              </a:defRPr>
            </a:lvl1pPr>
          </a:lstStyle>
          <a:p>
            <a:r>
              <a:rPr lang="en-US"/>
              <a:t>Click to Place Full Color Image Here</a:t>
            </a:r>
          </a:p>
        </p:txBody>
      </p:sp>
      <p:sp>
        <p:nvSpPr>
          <p:cNvPr id="15" name="Footer Placeholder 11">
            <a:extLst>
              <a:ext uri="{FF2B5EF4-FFF2-40B4-BE49-F238E27FC236}">
                <a16:creationId xmlns:a16="http://schemas.microsoft.com/office/drawing/2014/main" id="{79CD6688-11CC-314F-9F25-7025A7E6A7A9}"/>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tx1"/>
                </a:solidFill>
              </a:rPr>
              <a:t>HURON</a:t>
            </a:r>
            <a:r>
              <a:rPr lang="en-US" sz="600">
                <a:solidFill>
                  <a:schemeClr val="accent2"/>
                </a:solidFill>
              </a:rPr>
              <a:t> </a:t>
            </a:r>
            <a:r>
              <a:rPr lang="en-US" sz="600">
                <a:solidFill>
                  <a:schemeClr val="accent3"/>
                </a:solidFill>
              </a:rPr>
              <a:t>I </a:t>
            </a:r>
            <a:fld id="{725C3DF7-5013-5640-A658-317175F70D14}" type="slidenum">
              <a:rPr lang="en-US" sz="600" smtClean="0">
                <a:solidFill>
                  <a:schemeClr val="accent3"/>
                </a:solidFill>
              </a:rPr>
              <a:pPr/>
              <a:t>‹#›</a:t>
            </a:fld>
            <a:endParaRPr lang="en-US" sz="600">
              <a:solidFill>
                <a:schemeClr val="accent3"/>
              </a:solidFill>
            </a:endParaRPr>
          </a:p>
        </p:txBody>
      </p:sp>
    </p:spTree>
    <p:extLst>
      <p:ext uri="{BB962C8B-B14F-4D97-AF65-F5344CB8AC3E}">
        <p14:creationId xmlns:p14="http://schemas.microsoft.com/office/powerpoint/2010/main" val="1294363315"/>
      </p:ext>
    </p:extLst>
  </p:cSld>
  <p:clrMapOvr>
    <a:masterClrMapping/>
  </p:clrMapOvr>
  <p:extLst>
    <p:ext uri="{DCECCB84-F9BA-43D5-87BE-67443E8EF086}">
      <p15:sldGuideLst xmlns:p15="http://schemas.microsoft.com/office/powerpoint/2012/main">
        <p15:guide id="2" pos="2880">
          <p15:clr>
            <a:srgbClr val="FBAE40"/>
          </p15:clr>
        </p15:guide>
        <p15:guide id="3" pos="1440">
          <p15:clr>
            <a:srgbClr val="FBAE40"/>
          </p15:clr>
        </p15:guide>
        <p15:guide id="4" pos="432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462B2E9-E993-ED4F-8B16-9D0D74419E6A}"/>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46E5360A-FB13-9F46-A3B9-3FE461265366}"/>
              </a:ext>
            </a:extLst>
          </p:cNvPr>
          <p:cNvCxnSpPr>
            <a:cxnSpLocks/>
          </p:cNvCxnSpPr>
          <p:nvPr userDrawn="1"/>
        </p:nvCxnSpPr>
        <p:spPr>
          <a:xfrm flipH="1">
            <a:off x="457200" y="997284"/>
            <a:ext cx="2971800" cy="0"/>
          </a:xfrm>
          <a:prstGeom prst="line">
            <a:avLst/>
          </a:prstGeom>
          <a:ln w="25400" cmpd="sng">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74AF491-3B80-B941-B7A2-4142A5596E5B}"/>
              </a:ext>
            </a:extLst>
          </p:cNvPr>
          <p:cNvCxnSpPr>
            <a:cxnSpLocks/>
          </p:cNvCxnSpPr>
          <p:nvPr userDrawn="1"/>
        </p:nvCxnSpPr>
        <p:spPr>
          <a:xfrm flipH="1">
            <a:off x="5715000" y="997284"/>
            <a:ext cx="2971800" cy="0"/>
          </a:xfrm>
          <a:prstGeom prst="line">
            <a:avLst/>
          </a:prstGeom>
          <a:ln w="25400" cmpd="sng">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5" name="Text Placeholder 14">
            <a:extLst>
              <a:ext uri="{FF2B5EF4-FFF2-40B4-BE49-F238E27FC236}">
                <a16:creationId xmlns:a16="http://schemas.microsoft.com/office/drawing/2014/main" id="{130CFC21-CA10-4B40-9AC9-FEDEE04AE20E}"/>
              </a:ext>
            </a:extLst>
          </p:cNvPr>
          <p:cNvSpPr>
            <a:spLocks noGrp="1"/>
          </p:cNvSpPr>
          <p:nvPr>
            <p:ph type="body" sz="quarter" idx="14" hasCustomPrompt="1"/>
          </p:nvPr>
        </p:nvSpPr>
        <p:spPr>
          <a:xfrm>
            <a:off x="457200" y="2001254"/>
            <a:ext cx="2738572" cy="4253831"/>
          </a:xfrm>
        </p:spPr>
        <p:txBody>
          <a:bodyPr/>
          <a:lstStyle>
            <a:lvl1pPr>
              <a:defRPr lang="en-US"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16" name="Text Placeholder 14">
            <a:extLst>
              <a:ext uri="{FF2B5EF4-FFF2-40B4-BE49-F238E27FC236}">
                <a16:creationId xmlns:a16="http://schemas.microsoft.com/office/drawing/2014/main" id="{F87CADDF-57D5-CB43-926E-F9438ED13CEF}"/>
              </a:ext>
            </a:extLst>
          </p:cNvPr>
          <p:cNvSpPr>
            <a:spLocks noGrp="1"/>
          </p:cNvSpPr>
          <p:nvPr>
            <p:ph type="body" sz="quarter" idx="15" hasCustomPrompt="1"/>
          </p:nvPr>
        </p:nvSpPr>
        <p:spPr>
          <a:xfrm>
            <a:off x="5943600" y="2001254"/>
            <a:ext cx="2738120" cy="4253829"/>
          </a:xfrm>
        </p:spPr>
        <p:txBody>
          <a:bodyPr/>
          <a:lstStyle>
            <a:lvl1pPr>
              <a:defRPr lang="en-US"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20" name="Text Placeholder 19">
            <a:extLst>
              <a:ext uri="{FF2B5EF4-FFF2-40B4-BE49-F238E27FC236}">
                <a16:creationId xmlns:a16="http://schemas.microsoft.com/office/drawing/2014/main" id="{EEB975B2-DB2B-9540-9840-B8B39AAE6681}"/>
              </a:ext>
            </a:extLst>
          </p:cNvPr>
          <p:cNvSpPr>
            <a:spLocks noGrp="1"/>
          </p:cNvSpPr>
          <p:nvPr>
            <p:ph type="body" sz="quarter" idx="16" hasCustomPrompt="1"/>
          </p:nvPr>
        </p:nvSpPr>
        <p:spPr>
          <a:xfrm>
            <a:off x="3429000" y="1"/>
            <a:ext cx="2286000" cy="6842759"/>
          </a:xfr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0" rIns="274320" bIns="457200" numCol="1" spcCol="0" rtlCol="0" fromWordArt="0" anchor="ctr" anchorCtr="0" forceAA="0" compatLnSpc="1">
            <a:prstTxWarp prst="textNoShape">
              <a:avLst/>
            </a:prstTxWarp>
            <a:normAutofit/>
          </a:bodyPr>
          <a:lstStyle>
            <a:lvl1pPr marL="0" indent="0">
              <a:buNone/>
              <a:defRPr lang="en-US" sz="2800" b="1" i="0" baseline="0" dirty="0" smtClean="0">
                <a:solidFill>
                  <a:schemeClr val="tx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182880" marR="0" lvl="0" indent="-182880" algn="ctr" fontAlgn="auto">
              <a:lnSpc>
                <a:spcPct val="100000"/>
              </a:lnSpc>
              <a:spcBef>
                <a:spcPts val="0"/>
              </a:spcBef>
              <a:spcAft>
                <a:spcPts val="0"/>
              </a:spcAft>
              <a:buClrTx/>
              <a:buSzTx/>
              <a:tabLst/>
            </a:pPr>
            <a:r>
              <a:rPr lang="en-US"/>
              <a:t>Subject 1</a:t>
            </a:r>
          </a:p>
          <a:p>
            <a:pPr marL="182880" marR="0" lvl="0" indent="-182880" algn="ctr" fontAlgn="auto">
              <a:lnSpc>
                <a:spcPct val="100000"/>
              </a:lnSpc>
              <a:spcBef>
                <a:spcPts val="0"/>
              </a:spcBef>
              <a:spcAft>
                <a:spcPts val="0"/>
              </a:spcAft>
              <a:buClrTx/>
              <a:buSzTx/>
              <a:tabLst/>
            </a:pPr>
            <a:r>
              <a:rPr lang="en-US"/>
              <a:t>vs</a:t>
            </a:r>
          </a:p>
          <a:p>
            <a:pPr marL="182880" marR="0" lvl="0" indent="-182880" algn="ctr" fontAlgn="auto">
              <a:lnSpc>
                <a:spcPct val="100000"/>
              </a:lnSpc>
              <a:spcBef>
                <a:spcPts val="0"/>
              </a:spcBef>
              <a:spcAft>
                <a:spcPts val="0"/>
              </a:spcAft>
              <a:buClrTx/>
              <a:buSzTx/>
              <a:tabLst/>
            </a:pPr>
            <a:r>
              <a:rPr lang="en-US"/>
              <a:t>Subject 2</a:t>
            </a:r>
          </a:p>
        </p:txBody>
      </p:sp>
      <p:sp>
        <p:nvSpPr>
          <p:cNvPr id="22" name="Text Placeholder 21">
            <a:extLst>
              <a:ext uri="{FF2B5EF4-FFF2-40B4-BE49-F238E27FC236}">
                <a16:creationId xmlns:a16="http://schemas.microsoft.com/office/drawing/2014/main" id="{32DDE958-F049-394F-9AA2-E6789E47FE21}"/>
              </a:ext>
            </a:extLst>
          </p:cNvPr>
          <p:cNvSpPr>
            <a:spLocks noGrp="1"/>
          </p:cNvSpPr>
          <p:nvPr>
            <p:ph type="body" sz="quarter" idx="17" hasCustomPrompt="1"/>
          </p:nvPr>
        </p:nvSpPr>
        <p:spPr>
          <a:xfrm>
            <a:off x="457200" y="1225887"/>
            <a:ext cx="2733040" cy="609600"/>
          </a:xfrm>
        </p:spPr>
        <p:txBody>
          <a:bodyPr anchor="ctr" anchorCtr="0"/>
          <a:lstStyle>
            <a:lvl1pPr marL="0" indent="0">
              <a:buNone/>
              <a:defRPr b="1"/>
            </a:lvl1pPr>
          </a:lstStyle>
          <a:p>
            <a:pPr lvl="0"/>
            <a:r>
              <a:rPr lang="en-US"/>
              <a:t>Subject 1</a:t>
            </a:r>
          </a:p>
        </p:txBody>
      </p:sp>
      <p:sp>
        <p:nvSpPr>
          <p:cNvPr id="23" name="Text Placeholder 21">
            <a:extLst>
              <a:ext uri="{FF2B5EF4-FFF2-40B4-BE49-F238E27FC236}">
                <a16:creationId xmlns:a16="http://schemas.microsoft.com/office/drawing/2014/main" id="{137D05FD-C0CA-B44E-931F-B4D304426F07}"/>
              </a:ext>
            </a:extLst>
          </p:cNvPr>
          <p:cNvSpPr>
            <a:spLocks noGrp="1"/>
          </p:cNvSpPr>
          <p:nvPr>
            <p:ph type="body" sz="quarter" idx="18" hasCustomPrompt="1"/>
          </p:nvPr>
        </p:nvSpPr>
        <p:spPr>
          <a:xfrm>
            <a:off x="5938972" y="1225887"/>
            <a:ext cx="2732588" cy="609600"/>
          </a:xfrm>
        </p:spPr>
        <p:txBody>
          <a:bodyPr anchor="ctr" anchorCtr="0"/>
          <a:lstStyle>
            <a:lvl1pPr marL="0" indent="0">
              <a:buNone/>
              <a:defRPr b="1"/>
            </a:lvl1pPr>
          </a:lstStyle>
          <a:p>
            <a:pPr lvl="0"/>
            <a:r>
              <a:rPr lang="en-US"/>
              <a:t>Subject 2</a:t>
            </a:r>
          </a:p>
        </p:txBody>
      </p:sp>
      <p:sp>
        <p:nvSpPr>
          <p:cNvPr id="25" name="Picture Placeholder 24">
            <a:extLst>
              <a:ext uri="{FF2B5EF4-FFF2-40B4-BE49-F238E27FC236}">
                <a16:creationId xmlns:a16="http://schemas.microsoft.com/office/drawing/2014/main" id="{5D892451-0C23-E347-BB08-238CFF9577C1}"/>
              </a:ext>
            </a:extLst>
          </p:cNvPr>
          <p:cNvSpPr>
            <a:spLocks noGrp="1"/>
          </p:cNvSpPr>
          <p:nvPr>
            <p:ph type="pic" sz="quarter" idx="19" hasCustomPrompt="1"/>
          </p:nvPr>
        </p:nvSpPr>
        <p:spPr>
          <a:xfrm>
            <a:off x="4152900" y="584200"/>
            <a:ext cx="838200" cy="1117600"/>
          </a:xfrm>
        </p:spPr>
        <p:txBody>
          <a:bodyPr anchor="ctr" anchorCtr="0">
            <a:normAutofit/>
          </a:bodyPr>
          <a:lstStyle>
            <a:lvl1pPr marL="0" indent="0" algn="ctr">
              <a:buNone/>
              <a:defRPr sz="1400"/>
            </a:lvl1pPr>
          </a:lstStyle>
          <a:p>
            <a:r>
              <a:rPr lang="en-US"/>
              <a:t>Place Optional Icon Here</a:t>
            </a:r>
          </a:p>
        </p:txBody>
      </p:sp>
    </p:spTree>
    <p:extLst>
      <p:ext uri="{BB962C8B-B14F-4D97-AF65-F5344CB8AC3E}">
        <p14:creationId xmlns:p14="http://schemas.microsoft.com/office/powerpoint/2010/main" val="4030011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Full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990600"/>
            <a:ext cx="7315200" cy="4267200"/>
          </a:xfrm>
        </p:spPr>
        <p:txBody>
          <a:bodyPr anchor="t" anchorCtr="0">
            <a:normAutofit/>
          </a:bodyPr>
          <a:lstStyle>
            <a:lvl1pPr>
              <a:lnSpc>
                <a:spcPct val="100000"/>
              </a:lnSpc>
              <a:defRPr sz="3800">
                <a:solidFill>
                  <a:schemeClr val="tx2"/>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228600" y="394256"/>
            <a:ext cx="1143000" cy="2831544"/>
          </a:xfrm>
          <a:prstGeom prst="rect">
            <a:avLst/>
          </a:prstGeom>
          <a:noFill/>
        </p:spPr>
        <p:txBody>
          <a:bodyPr wrap="square" lIns="0" tIns="0" rIns="0" bIns="0" rtlCol="0">
            <a:normAutofit/>
          </a:bodyPr>
          <a:lstStyle/>
          <a:p>
            <a:r>
              <a:rPr lang="en-US" sz="13800" b="1" i="0">
                <a:solidFill>
                  <a:schemeClr val="tx1"/>
                </a:solidFill>
                <a:latin typeface="Times New Roman" panose="02020603050405020304" pitchFamily="18" charset="0"/>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371600" y="5502555"/>
            <a:ext cx="7315200" cy="366183"/>
          </a:xfrm>
        </p:spPr>
        <p:txBody>
          <a:bodyPr anchor="b" anchorCtr="0">
            <a:normAutofit/>
          </a:bodyPr>
          <a:lstStyle>
            <a:lvl1pPr marL="0" indent="0" algn="r">
              <a:buNone/>
              <a:defRPr sz="1200" b="0" cap="all" spc="140" baseline="0">
                <a:solidFill>
                  <a:schemeClr val="accent5"/>
                </a:solidFill>
              </a:defRPr>
            </a:lvl1pPr>
            <a:lvl2pPr marL="182880" indent="0">
              <a:buNone/>
              <a:defRPr/>
            </a:lvl2pPr>
            <a:lvl3pPr marL="548640" indent="0">
              <a:buNone/>
              <a:defRPr/>
            </a:lvl3pPr>
            <a:lvl4pPr marL="731520" indent="0">
              <a:buNone/>
              <a:defRPr/>
            </a:lvl4pPr>
            <a:lvl5pPr marL="731520" indent="0">
              <a:buNone/>
              <a:defRPr/>
            </a:lvl5pPr>
          </a:lstStyle>
          <a:p>
            <a:pPr lvl="0"/>
            <a:r>
              <a:rPr lang="en-US"/>
              <a:t>Attribution here</a:t>
            </a:r>
          </a:p>
        </p:txBody>
      </p:sp>
    </p:spTree>
    <p:extLst>
      <p:ext uri="{BB962C8B-B14F-4D97-AF65-F5344CB8AC3E}">
        <p14:creationId xmlns:p14="http://schemas.microsoft.com/office/powerpoint/2010/main" val="16677207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on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1D5C5D-9448-8548-9BAA-48FEE0B4F674}"/>
              </a:ext>
            </a:extLst>
          </p:cNvPr>
          <p:cNvSpPr>
            <a:spLocks noGrp="1"/>
          </p:cNvSpPr>
          <p:nvPr>
            <p:ph type="pic" sz="quarter" idx="12" hasCustomPrompt="1"/>
          </p:nvPr>
        </p:nvSpPr>
        <p:spPr>
          <a:xfrm>
            <a:off x="0" y="0"/>
            <a:ext cx="9144000" cy="6858000"/>
          </a:xfrm>
          <a:blipFill>
            <a:blip r:embed="rId2" cstate="screen">
              <a:extLst>
                <a:ext uri="{28A0092B-C50C-407E-A947-70E740481C1C}">
                  <a14:useLocalDpi xmlns:a14="http://schemas.microsoft.com/office/drawing/2010/main"/>
                </a:ext>
              </a:extLst>
            </a:blip>
            <a:stretch>
              <a:fillRect/>
            </a:stretch>
          </a:blipFill>
        </p:spPr>
        <p:txBody>
          <a:bodyPr/>
          <a:lstStyle>
            <a:lvl1pPr algn="ctr">
              <a:defRPr>
                <a:solidFill>
                  <a:schemeClr val="bg2"/>
                </a:solidFill>
              </a:defRPr>
            </a:lvl1pPr>
          </a:lstStyle>
          <a:p>
            <a:r>
              <a:rPr lang="en-US"/>
              <a:t>Click to change image</a:t>
            </a: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990600"/>
            <a:ext cx="7315200" cy="4267200"/>
          </a:xfrm>
        </p:spPr>
        <p:txBody>
          <a:bodyPr anchor="t" anchorCtr="0">
            <a:normAutofit/>
          </a:bodyPr>
          <a:lstStyle>
            <a:lvl1pPr>
              <a:lnSpc>
                <a:spcPct val="100000"/>
              </a:lnSpc>
              <a:defRPr sz="3800">
                <a:solidFill>
                  <a:schemeClr val="bg1"/>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228600" y="394256"/>
            <a:ext cx="1143000" cy="2123658"/>
          </a:xfrm>
          <a:prstGeom prst="rect">
            <a:avLst/>
          </a:prstGeom>
          <a:noFill/>
        </p:spPr>
        <p:txBody>
          <a:bodyPr wrap="square" lIns="0" tIns="0" rIns="0" bIns="0" rtlCol="0">
            <a:spAutoFit/>
          </a:bodyPr>
          <a:lstStyle/>
          <a:p>
            <a:r>
              <a:rPr lang="en-US" sz="13800" b="1" i="0">
                <a:solidFill>
                  <a:schemeClr val="accent1"/>
                </a:solidFill>
                <a:latin typeface="Times New Roman" panose="02020603050405020304" pitchFamily="18" charset="0"/>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371600" y="5502555"/>
            <a:ext cx="7315200" cy="366183"/>
          </a:xfrm>
        </p:spPr>
        <p:txBody>
          <a:bodyPr anchor="b" anchorCtr="0">
            <a:normAutofit/>
          </a:bodyPr>
          <a:lstStyle>
            <a:lvl1pPr marL="0" indent="0" algn="r">
              <a:buNone/>
              <a:defRPr sz="1200" b="0" cap="all" spc="140" baseline="0">
                <a:solidFill>
                  <a:schemeClr val="bg1"/>
                </a:solidFill>
              </a:defRPr>
            </a:lvl1pPr>
            <a:lvl2pPr marL="182880" indent="0">
              <a:buNone/>
              <a:defRPr/>
            </a:lvl2pPr>
            <a:lvl3pPr marL="548640" indent="0">
              <a:buNone/>
              <a:defRPr/>
            </a:lvl3pPr>
            <a:lvl4pPr marL="731520" indent="0">
              <a:buNone/>
              <a:defRPr/>
            </a:lvl4pPr>
            <a:lvl5pPr marL="731520" indent="0">
              <a:buNone/>
              <a:defRPr/>
            </a:lvl5pPr>
          </a:lstStyle>
          <a:p>
            <a:pPr lvl="0"/>
            <a:r>
              <a:rPr lang="en-US"/>
              <a:t>Attribution here</a:t>
            </a:r>
          </a:p>
        </p:txBody>
      </p:sp>
      <p:sp>
        <p:nvSpPr>
          <p:cNvPr id="9" name="Footer Placeholder 11">
            <a:extLst>
              <a:ext uri="{FF2B5EF4-FFF2-40B4-BE49-F238E27FC236}">
                <a16:creationId xmlns:a16="http://schemas.microsoft.com/office/drawing/2014/main" id="{0A194E33-5C72-A447-A85C-B799DD9A2C00}"/>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bg1"/>
                </a:solidFill>
              </a:rPr>
              <a:t>HURON</a:t>
            </a:r>
            <a:r>
              <a:rPr lang="en-US" sz="600">
                <a:solidFill>
                  <a:schemeClr val="accent2"/>
                </a:solidFill>
              </a:rPr>
              <a:t> I </a:t>
            </a:r>
            <a:fld id="{725C3DF7-5013-5640-A658-317175F70D14}" type="slidenum">
              <a:rPr lang="en-US" sz="600" smtClean="0">
                <a:solidFill>
                  <a:schemeClr val="accent2"/>
                </a:solidFill>
              </a:rPr>
              <a:pPr/>
              <a:t>‹#›</a:t>
            </a:fld>
            <a:endParaRPr lang="en-US" sz="600">
              <a:solidFill>
                <a:schemeClr val="accent2"/>
              </a:solidFill>
            </a:endParaRPr>
          </a:p>
        </p:txBody>
      </p:sp>
      <p:sp>
        <p:nvSpPr>
          <p:cNvPr id="11" name="Slide Number Placeholder 16">
            <a:extLst>
              <a:ext uri="{FF2B5EF4-FFF2-40B4-BE49-F238E27FC236}">
                <a16:creationId xmlns:a16="http://schemas.microsoft.com/office/drawing/2014/main" id="{C4E84688-0698-614F-A589-067A07BD08AC}"/>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a:t>© 2021 Huron Consulting Group Inc. and affiliates.</a:t>
            </a:r>
          </a:p>
        </p:txBody>
      </p:sp>
    </p:spTree>
    <p:extLst>
      <p:ext uri="{BB962C8B-B14F-4D97-AF65-F5344CB8AC3E}">
        <p14:creationId xmlns:p14="http://schemas.microsoft.com/office/powerpoint/2010/main" val="39560616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990600"/>
            <a:ext cx="5029200" cy="4267200"/>
          </a:xfrm>
        </p:spPr>
        <p:txBody>
          <a:bodyPr anchor="t" anchorCtr="0">
            <a:normAutofit/>
          </a:bodyPr>
          <a:lstStyle>
            <a:lvl1pPr>
              <a:lnSpc>
                <a:spcPct val="100000"/>
              </a:lnSpc>
              <a:defRPr sz="3800">
                <a:solidFill>
                  <a:schemeClr val="tx2"/>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a:t>
            </a:r>
          </a:p>
        </p:txBody>
      </p:sp>
      <p:sp>
        <p:nvSpPr>
          <p:cNvPr id="4" name="Picture Placeholder 3">
            <a:extLst>
              <a:ext uri="{FF2B5EF4-FFF2-40B4-BE49-F238E27FC236}">
                <a16:creationId xmlns:a16="http://schemas.microsoft.com/office/drawing/2014/main" id="{FE3FC29C-1807-264C-9FBE-F37B7CD46427}"/>
              </a:ext>
            </a:extLst>
          </p:cNvPr>
          <p:cNvSpPr>
            <a:spLocks noGrp="1"/>
          </p:cNvSpPr>
          <p:nvPr>
            <p:ph type="pic" sz="quarter" idx="10" hasCustomPrompt="1"/>
          </p:nvPr>
        </p:nvSpPr>
        <p:spPr>
          <a:xfrm>
            <a:off x="6858000" y="0"/>
            <a:ext cx="2286000" cy="6858000"/>
          </a:xfrm>
          <a:blipFill>
            <a:blip r:embed="rId2" cstate="screen">
              <a:extLst>
                <a:ext uri="{28A0092B-C50C-407E-A947-70E740481C1C}">
                  <a14:useLocalDpi xmlns:a14="http://schemas.microsoft.com/office/drawing/2010/main"/>
                </a:ext>
              </a:extLst>
            </a:blip>
            <a:tile tx="0" ty="0" sx="100000" sy="100000" flip="none" algn="br"/>
          </a:blipFill>
        </p:spPr>
        <p:txBody>
          <a:bodyPr anchor="ctr" anchorCtr="0"/>
          <a:lstStyle>
            <a:lvl1pPr marL="0" indent="0" algn="ctr">
              <a:buNone/>
              <a:defRPr>
                <a:solidFill>
                  <a:schemeClr val="bg1"/>
                </a:solidFill>
              </a:defRPr>
            </a:lvl1pPr>
          </a:lstStyle>
          <a:p>
            <a:r>
              <a:rPr lang="en-US"/>
              <a:t>Click to Insert Image</a:t>
            </a:r>
          </a:p>
        </p:txBody>
      </p:sp>
      <p:sp>
        <p:nvSpPr>
          <p:cNvPr id="7" name="Text Placeholder 4">
            <a:extLst>
              <a:ext uri="{FF2B5EF4-FFF2-40B4-BE49-F238E27FC236}">
                <a16:creationId xmlns:a16="http://schemas.microsoft.com/office/drawing/2014/main" id="{640D8864-93D8-6840-A26D-505F0DFFCC6A}"/>
              </a:ext>
            </a:extLst>
          </p:cNvPr>
          <p:cNvSpPr>
            <a:spLocks noGrp="1"/>
          </p:cNvSpPr>
          <p:nvPr>
            <p:ph type="body" sz="quarter" idx="12" hasCustomPrompt="1"/>
          </p:nvPr>
        </p:nvSpPr>
        <p:spPr>
          <a:xfrm>
            <a:off x="1371600" y="5867401"/>
            <a:ext cx="5029200" cy="366183"/>
          </a:xfrm>
        </p:spPr>
        <p:txBody>
          <a:bodyPr>
            <a:normAutofit/>
          </a:bodyPr>
          <a:lstStyle>
            <a:lvl1pPr marL="0" indent="0" algn="r">
              <a:buNone/>
              <a:defRPr sz="1200" b="0" cap="all" spc="140" baseline="0">
                <a:solidFill>
                  <a:schemeClr val="accent5"/>
                </a:solidFill>
              </a:defRPr>
            </a:lvl1pPr>
            <a:lvl2pPr marL="182880" indent="0">
              <a:buNone/>
              <a:defRPr/>
            </a:lvl2pPr>
            <a:lvl3pPr marL="548640" indent="0">
              <a:buNone/>
              <a:defRPr/>
            </a:lvl3pPr>
            <a:lvl4pPr marL="731520" indent="0">
              <a:buNone/>
              <a:defRPr/>
            </a:lvl4pPr>
            <a:lvl5pPr marL="731520" indent="0">
              <a:buNone/>
              <a:defRPr/>
            </a:lvl5pPr>
          </a:lstStyle>
          <a:p>
            <a:pPr lvl="0"/>
            <a:r>
              <a:rPr lang="en-US"/>
              <a:t>Attribution here</a:t>
            </a:r>
          </a:p>
        </p:txBody>
      </p:sp>
      <p:sp>
        <p:nvSpPr>
          <p:cNvPr id="9" name="TextBox 8">
            <a:extLst>
              <a:ext uri="{FF2B5EF4-FFF2-40B4-BE49-F238E27FC236}">
                <a16:creationId xmlns:a16="http://schemas.microsoft.com/office/drawing/2014/main" id="{FC079D4A-A15E-D846-AF7B-024DAF31A044}"/>
              </a:ext>
            </a:extLst>
          </p:cNvPr>
          <p:cNvSpPr txBox="1"/>
          <p:nvPr userDrawn="1"/>
        </p:nvSpPr>
        <p:spPr>
          <a:xfrm>
            <a:off x="228600" y="394256"/>
            <a:ext cx="1143000" cy="2123658"/>
          </a:xfrm>
          <a:prstGeom prst="rect">
            <a:avLst/>
          </a:prstGeom>
          <a:noFill/>
        </p:spPr>
        <p:txBody>
          <a:bodyPr wrap="square" lIns="0" tIns="0" rIns="0" bIns="0" rtlCol="0">
            <a:spAutoFit/>
          </a:bodyPr>
          <a:lstStyle/>
          <a:p>
            <a:r>
              <a:rPr lang="en-US" sz="13800" b="1" i="0">
                <a:solidFill>
                  <a:schemeClr val="tx1"/>
                </a:solidFill>
                <a:latin typeface="Times New Roman" panose="02020603050405020304" pitchFamily="18" charset="0"/>
                <a:cs typeface="Times New Roman" panose="02020603050405020304" pitchFamily="18" charset="0"/>
              </a:rPr>
              <a:t>“</a:t>
            </a:r>
          </a:p>
        </p:txBody>
      </p:sp>
      <p:sp>
        <p:nvSpPr>
          <p:cNvPr id="8" name="Footer Placeholder 11">
            <a:extLst>
              <a:ext uri="{FF2B5EF4-FFF2-40B4-BE49-F238E27FC236}">
                <a16:creationId xmlns:a16="http://schemas.microsoft.com/office/drawing/2014/main" id="{0EFEDB20-9B1D-EF4A-AD80-93A27D5912CB}"/>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bg1"/>
                </a:solidFill>
              </a:rPr>
              <a:t>HURON</a:t>
            </a:r>
            <a:r>
              <a:rPr lang="en-US" sz="600">
                <a:solidFill>
                  <a:schemeClr val="accent2"/>
                </a:solidFill>
              </a:rPr>
              <a:t> I </a:t>
            </a:r>
            <a:fld id="{725C3DF7-5013-5640-A658-317175F70D14}" type="slidenum">
              <a:rPr lang="en-US" sz="600" smtClean="0">
                <a:solidFill>
                  <a:schemeClr val="accent2"/>
                </a:solidFill>
              </a:rPr>
              <a:pPr/>
              <a:t>‹#›</a:t>
            </a:fld>
            <a:endParaRPr lang="en-US" sz="600">
              <a:solidFill>
                <a:schemeClr val="accent2"/>
              </a:solidFill>
            </a:endParaRPr>
          </a:p>
        </p:txBody>
      </p:sp>
      <p:sp>
        <p:nvSpPr>
          <p:cNvPr id="11" name="Slide Number Placeholder 16">
            <a:extLst>
              <a:ext uri="{FF2B5EF4-FFF2-40B4-BE49-F238E27FC236}">
                <a16:creationId xmlns:a16="http://schemas.microsoft.com/office/drawing/2014/main" id="{E1D0F298-295B-BB42-8FD5-52452F1DC5FA}"/>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a:t>© 2021 Huron Consulting Group Inc. and affiliates.</a:t>
            </a:r>
          </a:p>
        </p:txBody>
      </p:sp>
    </p:spTree>
    <p:extLst>
      <p:ext uri="{BB962C8B-B14F-4D97-AF65-F5344CB8AC3E}">
        <p14:creationId xmlns:p14="http://schemas.microsoft.com/office/powerpoint/2010/main" val="34717879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9144000" cy="28340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lumMod val="95000"/>
                </a:schemeClr>
              </a:solidFill>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2739658" y="381001"/>
            <a:ext cx="2746742" cy="1225337"/>
          </a:xfrm>
        </p:spPr>
        <p:txBody>
          <a:bodyPr anchor="ctr" anchorCtr="0">
            <a:normAutofit/>
          </a:bodyPr>
          <a:lstStyle>
            <a:lvl1pPr>
              <a:lnSpc>
                <a:spcPct val="100000"/>
              </a:lnSpc>
              <a:defRPr sz="2800"/>
            </a:lvl1pPr>
          </a:lstStyle>
          <a:p>
            <a:r>
              <a:rPr lang="en-US"/>
              <a:t>Employee First </a:t>
            </a:r>
            <a:br>
              <a:rPr lang="en-US"/>
            </a:br>
            <a:r>
              <a:rPr lang="en-US"/>
              <a:t>&amp;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2739658" y="1858761"/>
            <a:ext cx="2746742" cy="355600"/>
          </a:xfrm>
        </p:spPr>
        <p:txBody>
          <a:bodyPr>
            <a:normAutofit/>
          </a:bodyPr>
          <a:lstStyle>
            <a:lvl1pPr marL="0" indent="0">
              <a:buNone/>
              <a:defRPr sz="1400" cap="all" spc="120" baseline="0"/>
            </a:lvl1pPr>
            <a:lvl2pPr marL="182880" indent="0">
              <a:buNone/>
              <a:defRPr/>
            </a:lvl2pPr>
          </a:lstStyle>
          <a:p>
            <a:pPr lvl="0"/>
            <a:r>
              <a:rPr lang="en-US"/>
              <a:t>Position Title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2739660" y="2214362"/>
            <a:ext cx="2746741" cy="300239"/>
          </a:xfrm>
        </p:spPr>
        <p:txBody>
          <a:bodyPr>
            <a:normAutofit/>
          </a:bodyPr>
          <a:lstStyle>
            <a:lvl1pPr marL="0" indent="0">
              <a:buNone/>
              <a:defRPr sz="1200" cap="none" spc="0" baseline="0"/>
            </a:lvl1pPr>
            <a:lvl2pPr marL="182880"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2286000" cy="2834016"/>
          </a:xfrm>
          <a:blipFill dpi="0" rotWithShape="1">
            <a:blip r:embed="rId2" cstate="screen">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a:lvl1pPr>
          </a:lstStyle>
          <a:p>
            <a:r>
              <a:rPr lang="en-US"/>
              <a:t>Click to Insert Employee Photo</a:t>
            </a:r>
          </a:p>
        </p:txBody>
      </p:sp>
      <p:cxnSp>
        <p:nvCxnSpPr>
          <p:cNvPr id="15" name="Straight Connector 14">
            <a:extLst>
              <a:ext uri="{FF2B5EF4-FFF2-40B4-BE49-F238E27FC236}">
                <a16:creationId xmlns:a16="http://schemas.microsoft.com/office/drawing/2014/main" id="{4D214F46-CFCF-504A-8CE2-D2131B4FC730}"/>
              </a:ext>
            </a:extLst>
          </p:cNvPr>
          <p:cNvCxnSpPr>
            <a:cxnSpLocks/>
          </p:cNvCxnSpPr>
          <p:nvPr userDrawn="1"/>
        </p:nvCxnSpPr>
        <p:spPr>
          <a:xfrm>
            <a:off x="5943600" y="381000"/>
            <a:ext cx="0" cy="213360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3A180B7A-00C9-7246-9EA0-0E2270C1F9FF}"/>
              </a:ext>
            </a:extLst>
          </p:cNvPr>
          <p:cNvSpPr/>
          <p:nvPr userDrawn="1"/>
        </p:nvSpPr>
        <p:spPr>
          <a:xfrm>
            <a:off x="0" y="2834016"/>
            <a:ext cx="9144000" cy="243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11E01A31-471D-BC4A-A155-F5DFCB89BFB2}"/>
              </a:ext>
            </a:extLst>
          </p:cNvPr>
          <p:cNvSpPr>
            <a:spLocks noGrp="1"/>
          </p:cNvSpPr>
          <p:nvPr>
            <p:ph type="body" sz="quarter" idx="19" hasCustomPrompt="1"/>
          </p:nvPr>
        </p:nvSpPr>
        <p:spPr>
          <a:xfrm>
            <a:off x="6169026" y="502612"/>
            <a:ext cx="2517775" cy="1869621"/>
          </a:xfrm>
        </p:spPr>
        <p:txBody>
          <a:bodyPr anchor="ctr" anchorCtr="0"/>
          <a:lstStyle>
            <a:lvl1pPr marL="0" marR="0" indent="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solidFill>
                  <a:schemeClr val="tx1"/>
                </a:solidFill>
              </a:defRPr>
            </a:lvl1pPr>
          </a:lstStyle>
          <a:p>
            <a:pPr lvl="0"/>
            <a:r>
              <a:rPr lang="en-US"/>
              <a:t>General value statement about the employee, employee quote, or summary. </a:t>
            </a:r>
          </a:p>
        </p:txBody>
      </p:sp>
      <p:sp>
        <p:nvSpPr>
          <p:cNvPr id="16" name="Text Placeholder 4">
            <a:extLst>
              <a:ext uri="{FF2B5EF4-FFF2-40B4-BE49-F238E27FC236}">
                <a16:creationId xmlns:a16="http://schemas.microsoft.com/office/drawing/2014/main" id="{90A18397-E21E-5B45-8FCC-AA2B6595B74A}"/>
              </a:ext>
            </a:extLst>
          </p:cNvPr>
          <p:cNvSpPr>
            <a:spLocks noGrp="1"/>
          </p:cNvSpPr>
          <p:nvPr>
            <p:ph type="body" sz="quarter" idx="11" hasCustomPrompt="1"/>
          </p:nvPr>
        </p:nvSpPr>
        <p:spPr>
          <a:xfrm>
            <a:off x="457200" y="3175000"/>
            <a:ext cx="8229600" cy="3200400"/>
          </a:xfrm>
        </p:spPr>
        <p:txBody>
          <a:bodyPr numCol="2" spcCol="365760">
            <a:normAutofit/>
          </a:bodyPr>
          <a:lstStyle>
            <a:lvl1pPr marL="194310" marR="0" indent="-19431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sz="1400"/>
            </a:lvl1pPr>
            <a:lvl2pPr marL="377190" marR="0" indent="-19431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lvl2pPr>
            <a:lvl3pPr marL="560070" marR="0" indent="-19431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0"/>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0"/>
            <a:r>
              <a:rPr lang="en-US" err="1"/>
              <a:t>Commodo</a:t>
            </a:r>
            <a:r>
              <a:rPr lang="en-US"/>
              <a:t> </a:t>
            </a:r>
            <a:r>
              <a:rPr lang="en-US" err="1"/>
              <a:t>elit</a:t>
            </a:r>
            <a:r>
              <a:rPr lang="en-US"/>
              <a:t> at </a:t>
            </a:r>
            <a:r>
              <a:rPr lang="en-US" err="1"/>
              <a:t>imperdiet</a:t>
            </a:r>
            <a:r>
              <a:rPr lang="en-US"/>
              <a:t> dui </a:t>
            </a:r>
            <a:r>
              <a:rPr lang="en-US" err="1"/>
              <a:t>accumsan</a:t>
            </a:r>
            <a:r>
              <a:rPr lang="en-US"/>
              <a:t> sit </a:t>
            </a:r>
            <a:r>
              <a:rPr lang="en-US" err="1"/>
              <a:t>amet</a:t>
            </a:r>
            <a:r>
              <a:rPr lang="en-US"/>
              <a:t>.</a:t>
            </a:r>
          </a:p>
          <a:p>
            <a:pPr lvl="0"/>
            <a:r>
              <a:rPr lang="en-US" err="1"/>
              <a:t>Etiam</a:t>
            </a:r>
            <a:r>
              <a:rPr lang="en-US"/>
              <a:t> </a:t>
            </a:r>
            <a:r>
              <a:rPr lang="en-US" err="1"/>
              <a:t>dignissim</a:t>
            </a:r>
            <a:r>
              <a:rPr lang="en-US"/>
              <a:t> diam </a:t>
            </a:r>
            <a:r>
              <a:rPr lang="en-US" err="1"/>
              <a:t>quis</a:t>
            </a:r>
            <a:r>
              <a:rPr lang="en-US"/>
              <a:t> </a:t>
            </a:r>
            <a:r>
              <a:rPr lang="en-US" err="1"/>
              <a:t>enim</a:t>
            </a:r>
            <a:r>
              <a:rPr lang="en-US"/>
              <a:t> </a:t>
            </a:r>
            <a:r>
              <a:rPr lang="en-US" err="1"/>
              <a:t>lobortis</a:t>
            </a:r>
            <a:r>
              <a:rPr lang="en-US"/>
              <a:t> </a:t>
            </a:r>
            <a:r>
              <a:rPr lang="en-US" err="1"/>
              <a:t>scelerisque</a:t>
            </a:r>
            <a:r>
              <a:rPr lang="en-US"/>
              <a:t>.</a:t>
            </a:r>
          </a:p>
          <a:p>
            <a:pPr lvl="0"/>
            <a:endParaRPr lang="en-US"/>
          </a:p>
        </p:txBody>
      </p:sp>
      <p:sp>
        <p:nvSpPr>
          <p:cNvPr id="13" name="Footer Placeholder 11">
            <a:extLst>
              <a:ext uri="{FF2B5EF4-FFF2-40B4-BE49-F238E27FC236}">
                <a16:creationId xmlns:a16="http://schemas.microsoft.com/office/drawing/2014/main" id="{74554ED7-F4C0-5F40-8C6C-2C0E962C48FA}"/>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tx1"/>
                </a:solidFill>
              </a:rPr>
              <a:t>HURON</a:t>
            </a:r>
            <a:r>
              <a:rPr lang="en-US" sz="600"/>
              <a:t> </a:t>
            </a:r>
            <a:r>
              <a:rPr lang="en-US" sz="600">
                <a:solidFill>
                  <a:schemeClr val="bg2">
                    <a:lumMod val="50000"/>
                  </a:schemeClr>
                </a:solidFill>
              </a:rPr>
              <a:t>I </a:t>
            </a:r>
            <a:fld id="{725C3DF7-5013-5640-A658-317175F70D14}" type="slidenum">
              <a:rPr lang="en-US" sz="600" smtClean="0">
                <a:solidFill>
                  <a:schemeClr val="bg2">
                    <a:lumMod val="50000"/>
                  </a:schemeClr>
                </a:solidFill>
              </a:rPr>
              <a:pPr/>
              <a:t>‹#›</a:t>
            </a:fld>
            <a:endParaRPr lang="en-US" sz="600">
              <a:solidFill>
                <a:schemeClr val="bg2">
                  <a:lumMod val="50000"/>
                </a:schemeClr>
              </a:solidFill>
            </a:endParaRPr>
          </a:p>
        </p:txBody>
      </p:sp>
    </p:spTree>
    <p:extLst>
      <p:ext uri="{BB962C8B-B14F-4D97-AF65-F5344CB8AC3E}">
        <p14:creationId xmlns:p14="http://schemas.microsoft.com/office/powerpoint/2010/main" val="1386244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io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228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lumMod val="95000"/>
                </a:schemeClr>
              </a:solidFill>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2739658" y="381001"/>
            <a:ext cx="5870942" cy="817361"/>
          </a:xfrm>
        </p:spPr>
        <p:txBody>
          <a:bodyPr anchor="ctr" anchorCtr="0">
            <a:normAutofit/>
          </a:bodyPr>
          <a:lstStyle>
            <a:lvl1pPr>
              <a:lnSpc>
                <a:spcPct val="100000"/>
              </a:lnSpc>
              <a:defRPr sz="2400"/>
            </a:lvl1pPr>
          </a:lstStyle>
          <a:p>
            <a:r>
              <a:rPr lang="en-US"/>
              <a:t>Employee First &amp;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301259" y="3136900"/>
            <a:ext cx="1679941" cy="584200"/>
          </a:xfrm>
        </p:spPr>
        <p:txBody>
          <a:bodyPr>
            <a:normAutofit/>
          </a:bodyPr>
          <a:lstStyle>
            <a:lvl1pPr marL="0" indent="0">
              <a:buNone/>
              <a:defRPr sz="1200" cap="all" spc="50" baseline="0"/>
            </a:lvl1pPr>
            <a:lvl2pPr marL="182880" indent="0">
              <a:buNone/>
              <a:defRPr/>
            </a:lvl2pPr>
          </a:lstStyle>
          <a:p>
            <a:pPr lvl="0"/>
            <a:r>
              <a:rPr lang="en-US"/>
              <a:t>Position Title goes here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301260" y="3872485"/>
            <a:ext cx="1679941" cy="775716"/>
          </a:xfrm>
        </p:spPr>
        <p:txBody>
          <a:bodyPr>
            <a:normAutofit/>
          </a:bodyPr>
          <a:lstStyle>
            <a:lvl1pPr marL="0" indent="0">
              <a:buNone/>
              <a:defRPr sz="1200" cap="none" spc="0" baseline="0"/>
            </a:lvl1pPr>
            <a:lvl2pPr marL="182880"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2286000" cy="2819400"/>
          </a:xfrm>
          <a:blipFill dpi="0" rotWithShape="1">
            <a:blip r:embed="rId2" cstate="screen">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a:lvl1pPr>
          </a:lstStyle>
          <a:p>
            <a:r>
              <a:rPr lang="en-US"/>
              <a:t>Click to Insert Employee Photo</a:t>
            </a:r>
          </a:p>
        </p:txBody>
      </p:sp>
      <p:sp>
        <p:nvSpPr>
          <p:cNvPr id="11" name="Rectangle 10">
            <a:extLst>
              <a:ext uri="{FF2B5EF4-FFF2-40B4-BE49-F238E27FC236}">
                <a16:creationId xmlns:a16="http://schemas.microsoft.com/office/drawing/2014/main" id="{22E97C7E-707C-CC4D-B91A-DEAEB276820D}"/>
              </a:ext>
            </a:extLst>
          </p:cNvPr>
          <p:cNvSpPr/>
          <p:nvPr userDrawn="1"/>
        </p:nvSpPr>
        <p:spPr>
          <a:xfrm>
            <a:off x="0" y="6833616"/>
            <a:ext cx="2286000" cy="243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6AA62633-51A1-1C44-9C5B-BFDE3948A791}"/>
              </a:ext>
            </a:extLst>
          </p:cNvPr>
          <p:cNvSpPr>
            <a:spLocks noGrp="1"/>
          </p:cNvSpPr>
          <p:nvPr>
            <p:ph type="body" sz="quarter" idx="11" hasCustomPrompt="1"/>
          </p:nvPr>
        </p:nvSpPr>
        <p:spPr>
          <a:xfrm>
            <a:off x="2739658" y="1397000"/>
            <a:ext cx="5947142" cy="5080000"/>
          </a:xfrm>
        </p:spPr>
        <p:txBody>
          <a:bodyPr numCol="2"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lang="en-US" sz="1200" b="0" i="0" smtClean="0">
                <a:effect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200"/>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100"/>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2"/>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endParaRPr lang="en-US"/>
          </a:p>
        </p:txBody>
      </p:sp>
      <p:sp>
        <p:nvSpPr>
          <p:cNvPr id="14" name="Text Placeholder 3">
            <a:extLst>
              <a:ext uri="{FF2B5EF4-FFF2-40B4-BE49-F238E27FC236}">
                <a16:creationId xmlns:a16="http://schemas.microsoft.com/office/drawing/2014/main" id="{19323256-E386-5848-9E7A-820684C6DA9A}"/>
              </a:ext>
            </a:extLst>
          </p:cNvPr>
          <p:cNvSpPr>
            <a:spLocks noGrp="1"/>
          </p:cNvSpPr>
          <p:nvPr>
            <p:ph type="body" sz="quarter" idx="19" hasCustomPrompt="1"/>
          </p:nvPr>
        </p:nvSpPr>
        <p:spPr>
          <a:xfrm>
            <a:off x="301260" y="4774185"/>
            <a:ext cx="1679941" cy="1702815"/>
          </a:xfrm>
        </p:spPr>
        <p:txBody>
          <a:bodyPr>
            <a:normAutofit/>
          </a:bodyPr>
          <a:lstStyle>
            <a:lvl1pPr marL="0" indent="0">
              <a:spcBef>
                <a:spcPts val="400"/>
              </a:spcBef>
              <a:buNone/>
              <a:defRPr sz="1200" cap="none" spc="0" baseline="0"/>
            </a:lvl1pPr>
            <a:lvl2pPr marL="182880" indent="0">
              <a:buNone/>
              <a:defRPr/>
            </a:lvl2pPr>
          </a:lstStyle>
          <a:p>
            <a:pPr lvl="0"/>
            <a:r>
              <a:rPr lang="en-US"/>
              <a:t>Expertise</a:t>
            </a:r>
          </a:p>
        </p:txBody>
      </p:sp>
    </p:spTree>
    <p:extLst>
      <p:ext uri="{BB962C8B-B14F-4D97-AF65-F5344CB8AC3E}">
        <p14:creationId xmlns:p14="http://schemas.microsoft.com/office/powerpoint/2010/main" val="28458043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am Slide - 4">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F87556-5CF9-C44C-BBCA-5C457F5540E2}"/>
              </a:ext>
            </a:extLst>
          </p:cNvPr>
          <p:cNvSpPr>
            <a:spLocks noGrp="1"/>
          </p:cNvSpPr>
          <p:nvPr>
            <p:ph type="body" sz="quarter" idx="24"/>
          </p:nvPr>
        </p:nvSpPr>
        <p:spPr>
          <a:xfrm>
            <a:off x="457200" y="4101592"/>
            <a:ext cx="1828800" cy="1219200"/>
          </a:xfrm>
          <a:solidFill>
            <a:schemeClr val="bg1">
              <a:lumMod val="95000"/>
            </a:schemeClr>
          </a:solidFill>
        </p:spPr>
        <p:txBody>
          <a:bodyPr lIns="91440" tIns="91440" rIns="45720" bIns="91440" anchor="ctr" anchorCtr="0">
            <a:normAutofit/>
          </a:bodyPr>
          <a:lstStyle>
            <a:lvl1pPr marL="0" indent="0">
              <a:spcBef>
                <a:spcPts val="500"/>
              </a:spcBef>
              <a:buNone/>
              <a:defRPr sz="1200"/>
            </a:lvl1pPr>
            <a:lvl2pPr marL="182880"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275DE837-1DB6-0C41-B57C-F14C6EEAAF5D}"/>
              </a:ext>
            </a:extLst>
          </p:cNvPr>
          <p:cNvSpPr>
            <a:spLocks noGrp="1" noChangeAspect="1"/>
          </p:cNvSpPr>
          <p:nvPr>
            <p:ph type="pic" sz="quarter" idx="12" hasCustomPrompt="1"/>
          </p:nvPr>
        </p:nvSpPr>
        <p:spPr>
          <a:xfrm>
            <a:off x="457200" y="1658112"/>
            <a:ext cx="1828800" cy="2438400"/>
          </a:xfrm>
          <a:blipFill dpi="0" rotWithShape="1">
            <a:blip r:embed="rId2" cstate="screen">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17" name="Text Placeholder 3">
            <a:extLst>
              <a:ext uri="{FF2B5EF4-FFF2-40B4-BE49-F238E27FC236}">
                <a16:creationId xmlns:a16="http://schemas.microsoft.com/office/drawing/2014/main" id="{AD97AACF-A0C6-0241-BC1E-2FA800419792}"/>
              </a:ext>
            </a:extLst>
          </p:cNvPr>
          <p:cNvSpPr>
            <a:spLocks noGrp="1"/>
          </p:cNvSpPr>
          <p:nvPr>
            <p:ph type="body" sz="quarter" idx="25"/>
          </p:nvPr>
        </p:nvSpPr>
        <p:spPr>
          <a:xfrm>
            <a:off x="2593848" y="4101592"/>
            <a:ext cx="1828800" cy="1219200"/>
          </a:xfrm>
          <a:solidFill>
            <a:schemeClr val="bg1">
              <a:lumMod val="95000"/>
            </a:schemeClr>
          </a:solidFill>
        </p:spPr>
        <p:txBody>
          <a:bodyPr lIns="91440" tIns="91440" rIns="45720" bIns="91440" anchor="ctr" anchorCtr="0">
            <a:normAutofit/>
          </a:bodyPr>
          <a:lstStyle>
            <a:lvl1pPr marL="0" indent="0">
              <a:spcBef>
                <a:spcPts val="500"/>
              </a:spcBef>
              <a:buNone/>
              <a:defRPr sz="1200"/>
            </a:lvl1pPr>
            <a:lvl2pPr marL="182880" indent="0">
              <a:buNone/>
              <a:defRPr/>
            </a:lvl2pPr>
          </a:lstStyle>
          <a:p>
            <a:pPr lvl="0"/>
            <a:r>
              <a:rPr lang="en-US"/>
              <a:t>Click to edit Master text styles</a:t>
            </a:r>
          </a:p>
        </p:txBody>
      </p:sp>
      <p:sp>
        <p:nvSpPr>
          <p:cNvPr id="18" name="Picture Placeholder 4">
            <a:extLst>
              <a:ext uri="{FF2B5EF4-FFF2-40B4-BE49-F238E27FC236}">
                <a16:creationId xmlns:a16="http://schemas.microsoft.com/office/drawing/2014/main" id="{4AAAD7BA-9AE5-C54B-8AFE-5AE3B97CC962}"/>
              </a:ext>
            </a:extLst>
          </p:cNvPr>
          <p:cNvSpPr>
            <a:spLocks noGrp="1" noChangeAspect="1"/>
          </p:cNvSpPr>
          <p:nvPr>
            <p:ph type="pic" sz="quarter" idx="26" hasCustomPrompt="1"/>
          </p:nvPr>
        </p:nvSpPr>
        <p:spPr>
          <a:xfrm>
            <a:off x="2597149" y="1658112"/>
            <a:ext cx="1828800" cy="2438400"/>
          </a:xfrm>
          <a:blipFill dpi="0" rotWithShape="1">
            <a:blip r:embed="rId2" cstate="screen">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20" name="Text Placeholder 3">
            <a:extLst>
              <a:ext uri="{FF2B5EF4-FFF2-40B4-BE49-F238E27FC236}">
                <a16:creationId xmlns:a16="http://schemas.microsoft.com/office/drawing/2014/main" id="{FF045F72-5E83-0641-93D8-D524A24745AE}"/>
              </a:ext>
            </a:extLst>
          </p:cNvPr>
          <p:cNvSpPr>
            <a:spLocks noGrp="1"/>
          </p:cNvSpPr>
          <p:nvPr>
            <p:ph type="body" sz="quarter" idx="27"/>
          </p:nvPr>
        </p:nvSpPr>
        <p:spPr>
          <a:xfrm>
            <a:off x="4727448" y="4101592"/>
            <a:ext cx="1828800" cy="1219200"/>
          </a:xfrm>
          <a:solidFill>
            <a:schemeClr val="bg1">
              <a:lumMod val="95000"/>
            </a:schemeClr>
          </a:solidFill>
        </p:spPr>
        <p:txBody>
          <a:bodyPr lIns="91440" tIns="91440" rIns="45720" bIns="91440" anchor="ctr" anchorCtr="0">
            <a:normAutofit/>
          </a:bodyPr>
          <a:lstStyle>
            <a:lvl1pPr marL="0" indent="0">
              <a:spcBef>
                <a:spcPts val="500"/>
              </a:spcBef>
              <a:buNone/>
              <a:defRPr sz="1200"/>
            </a:lvl1pPr>
            <a:lvl2pPr marL="182880" indent="0">
              <a:buNone/>
              <a:defRPr/>
            </a:lvl2pPr>
          </a:lstStyle>
          <a:p>
            <a:pPr lvl="0"/>
            <a:r>
              <a:rPr lang="en-US"/>
              <a:t>Click to edit Master text styles</a:t>
            </a:r>
          </a:p>
        </p:txBody>
      </p:sp>
      <p:sp>
        <p:nvSpPr>
          <p:cNvPr id="21" name="Picture Placeholder 4">
            <a:extLst>
              <a:ext uri="{FF2B5EF4-FFF2-40B4-BE49-F238E27FC236}">
                <a16:creationId xmlns:a16="http://schemas.microsoft.com/office/drawing/2014/main" id="{91F135A6-249F-9A4D-97D0-B4A0A82C1D92}"/>
              </a:ext>
            </a:extLst>
          </p:cNvPr>
          <p:cNvSpPr>
            <a:spLocks noGrp="1" noChangeAspect="1"/>
          </p:cNvSpPr>
          <p:nvPr>
            <p:ph type="pic" sz="quarter" idx="28" hasCustomPrompt="1"/>
          </p:nvPr>
        </p:nvSpPr>
        <p:spPr>
          <a:xfrm>
            <a:off x="4728972" y="1658112"/>
            <a:ext cx="1828800" cy="2438400"/>
          </a:xfrm>
          <a:blipFill dpi="0" rotWithShape="1">
            <a:blip r:embed="rId2" cstate="screen">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23" name="Text Placeholder 3">
            <a:extLst>
              <a:ext uri="{FF2B5EF4-FFF2-40B4-BE49-F238E27FC236}">
                <a16:creationId xmlns:a16="http://schemas.microsoft.com/office/drawing/2014/main" id="{04CECC44-4E82-784E-A87D-0C98DF29DB95}"/>
              </a:ext>
            </a:extLst>
          </p:cNvPr>
          <p:cNvSpPr>
            <a:spLocks noGrp="1"/>
          </p:cNvSpPr>
          <p:nvPr>
            <p:ph type="body" sz="quarter" idx="29"/>
          </p:nvPr>
        </p:nvSpPr>
        <p:spPr>
          <a:xfrm>
            <a:off x="6867144" y="4101592"/>
            <a:ext cx="1828800" cy="1219200"/>
          </a:xfrm>
          <a:solidFill>
            <a:schemeClr val="bg1">
              <a:lumMod val="95000"/>
            </a:schemeClr>
          </a:solidFill>
        </p:spPr>
        <p:txBody>
          <a:bodyPr lIns="91440" tIns="91440" rIns="45720" bIns="91440" anchor="ctr" anchorCtr="0">
            <a:normAutofit/>
          </a:bodyPr>
          <a:lstStyle>
            <a:lvl1pPr marL="0" indent="0">
              <a:spcBef>
                <a:spcPts val="500"/>
              </a:spcBef>
              <a:buNone/>
              <a:defRPr sz="1200"/>
            </a:lvl1pPr>
            <a:lvl2pPr marL="182880" indent="0">
              <a:buNone/>
              <a:defRPr/>
            </a:lvl2pPr>
          </a:lstStyle>
          <a:p>
            <a:pPr lvl="0"/>
            <a:r>
              <a:rPr lang="en-US"/>
              <a:t>Click to edit Master text styles</a:t>
            </a:r>
          </a:p>
        </p:txBody>
      </p:sp>
      <p:sp>
        <p:nvSpPr>
          <p:cNvPr id="24" name="Picture Placeholder 4">
            <a:extLst>
              <a:ext uri="{FF2B5EF4-FFF2-40B4-BE49-F238E27FC236}">
                <a16:creationId xmlns:a16="http://schemas.microsoft.com/office/drawing/2014/main" id="{DE5B2D7D-5F43-944F-9863-7817D53DCFD7}"/>
              </a:ext>
            </a:extLst>
          </p:cNvPr>
          <p:cNvSpPr>
            <a:spLocks noGrp="1" noChangeAspect="1"/>
          </p:cNvSpPr>
          <p:nvPr>
            <p:ph type="pic" sz="quarter" idx="30" hasCustomPrompt="1"/>
          </p:nvPr>
        </p:nvSpPr>
        <p:spPr>
          <a:xfrm>
            <a:off x="6867144" y="1658112"/>
            <a:ext cx="1828800" cy="2438400"/>
          </a:xfrm>
          <a:blipFill dpi="0" rotWithShape="1">
            <a:blip r:embed="rId2" cstate="screen">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a:lvl1pPr>
          </a:lstStyle>
          <a:p>
            <a:r>
              <a:rPr lang="en-US"/>
              <a:t>Click to Insert Bio Photo</a:t>
            </a:r>
          </a:p>
        </p:txBody>
      </p:sp>
      <p:cxnSp>
        <p:nvCxnSpPr>
          <p:cNvPr id="26" name="Straight Connector 25">
            <a:extLst>
              <a:ext uri="{FF2B5EF4-FFF2-40B4-BE49-F238E27FC236}">
                <a16:creationId xmlns:a16="http://schemas.microsoft.com/office/drawing/2014/main" id="{AFF1FB57-409C-7340-9F00-FB8A1FE28210}"/>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225F6765-77BB-4845-8D55-9CD7C3261D4C}"/>
              </a:ext>
            </a:extLst>
          </p:cNvPr>
          <p:cNvSpPr>
            <a:spLocks noGrp="1"/>
          </p:cNvSpPr>
          <p:nvPr>
            <p:ph type="title" hasCustomPrompt="1"/>
          </p:nvPr>
        </p:nvSpPr>
        <p:spPr/>
        <p:txBody>
          <a:bodyPr/>
          <a:lstStyle/>
          <a:p>
            <a:r>
              <a:rPr lang="en-US"/>
              <a:t>Project Team</a:t>
            </a:r>
          </a:p>
        </p:txBody>
      </p:sp>
    </p:spTree>
    <p:extLst>
      <p:ext uri="{BB962C8B-B14F-4D97-AF65-F5344CB8AC3E}">
        <p14:creationId xmlns:p14="http://schemas.microsoft.com/office/powerpoint/2010/main" val="81293324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am Slide - 4 (option 2)">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2F1CAF7E-5F13-3E48-AA3D-293A418D5EEE}"/>
              </a:ext>
            </a:extLst>
          </p:cNvPr>
          <p:cNvSpPr>
            <a:spLocks noGrp="1"/>
          </p:cNvSpPr>
          <p:nvPr>
            <p:ph type="body" sz="quarter" idx="13"/>
          </p:nvPr>
        </p:nvSpPr>
        <p:spPr>
          <a:xfrm>
            <a:off x="1828800" y="1671695"/>
            <a:ext cx="2286000" cy="1828800"/>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14" name="Picture Placeholder 4">
            <a:extLst>
              <a:ext uri="{FF2B5EF4-FFF2-40B4-BE49-F238E27FC236}">
                <a16:creationId xmlns:a16="http://schemas.microsoft.com/office/drawing/2014/main" id="{89F2D073-367C-504F-8B32-129F53C4F260}"/>
              </a:ext>
            </a:extLst>
          </p:cNvPr>
          <p:cNvSpPr>
            <a:spLocks noGrp="1"/>
          </p:cNvSpPr>
          <p:nvPr>
            <p:ph type="pic" sz="quarter" idx="12" hasCustomPrompt="1"/>
          </p:nvPr>
        </p:nvSpPr>
        <p:spPr>
          <a:xfrm>
            <a:off x="457200" y="1671695"/>
            <a:ext cx="1371600" cy="1828800"/>
          </a:xfrm>
          <a:blipFill dpi="0" rotWithShape="1">
            <a:blip r:embed="rId2" cstate="screen">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26" name="Text Placeholder 7">
            <a:extLst>
              <a:ext uri="{FF2B5EF4-FFF2-40B4-BE49-F238E27FC236}">
                <a16:creationId xmlns:a16="http://schemas.microsoft.com/office/drawing/2014/main" id="{CFBCFED4-F3FF-F74F-8210-0C26BC95B9CC}"/>
              </a:ext>
            </a:extLst>
          </p:cNvPr>
          <p:cNvSpPr>
            <a:spLocks noGrp="1"/>
          </p:cNvSpPr>
          <p:nvPr>
            <p:ph type="body" sz="quarter" idx="14"/>
          </p:nvPr>
        </p:nvSpPr>
        <p:spPr>
          <a:xfrm>
            <a:off x="1828800" y="4062984"/>
            <a:ext cx="2286000" cy="1828800"/>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27" name="Picture Placeholder 4">
            <a:extLst>
              <a:ext uri="{FF2B5EF4-FFF2-40B4-BE49-F238E27FC236}">
                <a16:creationId xmlns:a16="http://schemas.microsoft.com/office/drawing/2014/main" id="{C57B93E4-4622-6A40-8C54-F08D9BDE7A1C}"/>
              </a:ext>
            </a:extLst>
          </p:cNvPr>
          <p:cNvSpPr>
            <a:spLocks noGrp="1"/>
          </p:cNvSpPr>
          <p:nvPr>
            <p:ph type="pic" sz="quarter" idx="15" hasCustomPrompt="1"/>
          </p:nvPr>
        </p:nvSpPr>
        <p:spPr>
          <a:xfrm>
            <a:off x="457200" y="4062984"/>
            <a:ext cx="1371600" cy="1828800"/>
          </a:xfrm>
          <a:blipFill dpi="0" rotWithShape="1">
            <a:blip r:embed="rId2" cstate="screen">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29" name="Text Placeholder 7">
            <a:extLst>
              <a:ext uri="{FF2B5EF4-FFF2-40B4-BE49-F238E27FC236}">
                <a16:creationId xmlns:a16="http://schemas.microsoft.com/office/drawing/2014/main" id="{F0DCAE8A-7A25-D64E-BD90-C2440FDC24EE}"/>
              </a:ext>
            </a:extLst>
          </p:cNvPr>
          <p:cNvSpPr>
            <a:spLocks noGrp="1"/>
          </p:cNvSpPr>
          <p:nvPr>
            <p:ph type="body" sz="quarter" idx="16"/>
          </p:nvPr>
        </p:nvSpPr>
        <p:spPr>
          <a:xfrm>
            <a:off x="6409944" y="1671695"/>
            <a:ext cx="2286000" cy="1828800"/>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30" name="Picture Placeholder 4">
            <a:extLst>
              <a:ext uri="{FF2B5EF4-FFF2-40B4-BE49-F238E27FC236}">
                <a16:creationId xmlns:a16="http://schemas.microsoft.com/office/drawing/2014/main" id="{EEFFECBE-20FF-744F-B5DC-0FA74DF3AF8B}"/>
              </a:ext>
            </a:extLst>
          </p:cNvPr>
          <p:cNvSpPr>
            <a:spLocks noGrp="1"/>
          </p:cNvSpPr>
          <p:nvPr>
            <p:ph type="pic" sz="quarter" idx="17" hasCustomPrompt="1"/>
          </p:nvPr>
        </p:nvSpPr>
        <p:spPr>
          <a:xfrm>
            <a:off x="5038344" y="1671695"/>
            <a:ext cx="1371600" cy="1828800"/>
          </a:xfrm>
          <a:blipFill dpi="0" rotWithShape="1">
            <a:blip r:embed="rId2" cstate="screen">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32" name="Text Placeholder 7">
            <a:extLst>
              <a:ext uri="{FF2B5EF4-FFF2-40B4-BE49-F238E27FC236}">
                <a16:creationId xmlns:a16="http://schemas.microsoft.com/office/drawing/2014/main" id="{711D0530-181B-CA4D-B7E1-B250E3DA6A3E}"/>
              </a:ext>
            </a:extLst>
          </p:cNvPr>
          <p:cNvSpPr>
            <a:spLocks noGrp="1"/>
          </p:cNvSpPr>
          <p:nvPr>
            <p:ph type="body" sz="quarter" idx="18"/>
          </p:nvPr>
        </p:nvSpPr>
        <p:spPr>
          <a:xfrm>
            <a:off x="6409944" y="4062984"/>
            <a:ext cx="2286000" cy="1828800"/>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33" name="Picture Placeholder 4">
            <a:extLst>
              <a:ext uri="{FF2B5EF4-FFF2-40B4-BE49-F238E27FC236}">
                <a16:creationId xmlns:a16="http://schemas.microsoft.com/office/drawing/2014/main" id="{DEE71E3B-DF2D-9149-94F6-35885BE39D0E}"/>
              </a:ext>
            </a:extLst>
          </p:cNvPr>
          <p:cNvSpPr>
            <a:spLocks noGrp="1"/>
          </p:cNvSpPr>
          <p:nvPr>
            <p:ph type="pic" sz="quarter" idx="19" hasCustomPrompt="1"/>
          </p:nvPr>
        </p:nvSpPr>
        <p:spPr>
          <a:xfrm>
            <a:off x="5038344" y="4062984"/>
            <a:ext cx="1371600" cy="1828800"/>
          </a:xfrm>
          <a:blipFill dpi="0" rotWithShape="1">
            <a:blip r:embed="rId2" cstate="screen">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a:lvl1pPr>
          </a:lstStyle>
          <a:p>
            <a:r>
              <a:rPr lang="en-US"/>
              <a:t>Click to Insert Bio Photo</a:t>
            </a:r>
          </a:p>
        </p:txBody>
      </p:sp>
      <p:cxnSp>
        <p:nvCxnSpPr>
          <p:cNvPr id="16" name="Straight Connector 15">
            <a:extLst>
              <a:ext uri="{FF2B5EF4-FFF2-40B4-BE49-F238E27FC236}">
                <a16:creationId xmlns:a16="http://schemas.microsoft.com/office/drawing/2014/main" id="{533E797D-B57A-3F4D-847F-BBB6C08FA7EB}"/>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D1079DEC-1158-4E42-B8C4-7692FA8531A8}"/>
              </a:ext>
            </a:extLst>
          </p:cNvPr>
          <p:cNvSpPr>
            <a:spLocks noGrp="1"/>
          </p:cNvSpPr>
          <p:nvPr>
            <p:ph type="title" hasCustomPrompt="1"/>
          </p:nvPr>
        </p:nvSpPr>
        <p:spPr/>
        <p:txBody>
          <a:bodyPr/>
          <a:lstStyle/>
          <a:p>
            <a:r>
              <a:rPr lang="en-US"/>
              <a:t>Project Team</a:t>
            </a:r>
          </a:p>
        </p:txBody>
      </p:sp>
    </p:spTree>
    <p:extLst>
      <p:ext uri="{BB962C8B-B14F-4D97-AF65-F5344CB8AC3E}">
        <p14:creationId xmlns:p14="http://schemas.microsoft.com/office/powerpoint/2010/main" val="63329075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am Slide - 9">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374D04B-A074-DB4A-983C-6C766D7FECBB}"/>
              </a:ext>
            </a:extLst>
          </p:cNvPr>
          <p:cNvSpPr>
            <a:spLocks noGrp="1"/>
          </p:cNvSpPr>
          <p:nvPr>
            <p:ph type="body" sz="quarter" idx="13"/>
          </p:nvPr>
        </p:nvSpPr>
        <p:spPr>
          <a:xfrm>
            <a:off x="1371600" y="1726185"/>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20" name="Picture Placeholder 4">
            <a:extLst>
              <a:ext uri="{FF2B5EF4-FFF2-40B4-BE49-F238E27FC236}">
                <a16:creationId xmlns:a16="http://schemas.microsoft.com/office/drawing/2014/main" id="{D4DC9477-F536-0142-9F4F-66F10469D23C}"/>
              </a:ext>
            </a:extLst>
          </p:cNvPr>
          <p:cNvSpPr>
            <a:spLocks noGrp="1"/>
          </p:cNvSpPr>
          <p:nvPr>
            <p:ph type="pic" sz="quarter" idx="12" hasCustomPrompt="1"/>
          </p:nvPr>
        </p:nvSpPr>
        <p:spPr>
          <a:xfrm>
            <a:off x="457200" y="1726184"/>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25" name="Text Placeholder 7">
            <a:extLst>
              <a:ext uri="{FF2B5EF4-FFF2-40B4-BE49-F238E27FC236}">
                <a16:creationId xmlns:a16="http://schemas.microsoft.com/office/drawing/2014/main" id="{357D5510-2190-9447-BC6E-F131E971C3E0}"/>
              </a:ext>
            </a:extLst>
          </p:cNvPr>
          <p:cNvSpPr>
            <a:spLocks noGrp="1"/>
          </p:cNvSpPr>
          <p:nvPr>
            <p:ph type="body" sz="quarter" idx="14"/>
          </p:nvPr>
        </p:nvSpPr>
        <p:spPr>
          <a:xfrm>
            <a:off x="1371600" y="3255773"/>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26" name="Picture Placeholder 4">
            <a:extLst>
              <a:ext uri="{FF2B5EF4-FFF2-40B4-BE49-F238E27FC236}">
                <a16:creationId xmlns:a16="http://schemas.microsoft.com/office/drawing/2014/main" id="{51D4871F-AA13-5545-9C19-1CE538BF5F13}"/>
              </a:ext>
            </a:extLst>
          </p:cNvPr>
          <p:cNvSpPr>
            <a:spLocks noGrp="1"/>
          </p:cNvSpPr>
          <p:nvPr>
            <p:ph type="pic" sz="quarter" idx="15" hasCustomPrompt="1"/>
          </p:nvPr>
        </p:nvSpPr>
        <p:spPr>
          <a:xfrm>
            <a:off x="457200" y="3255772"/>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38" name="Text Placeholder 7">
            <a:extLst>
              <a:ext uri="{FF2B5EF4-FFF2-40B4-BE49-F238E27FC236}">
                <a16:creationId xmlns:a16="http://schemas.microsoft.com/office/drawing/2014/main" id="{D451B761-CAF0-C747-B010-0065381094E5}"/>
              </a:ext>
            </a:extLst>
          </p:cNvPr>
          <p:cNvSpPr>
            <a:spLocks noGrp="1"/>
          </p:cNvSpPr>
          <p:nvPr>
            <p:ph type="body" sz="quarter" idx="16"/>
          </p:nvPr>
        </p:nvSpPr>
        <p:spPr>
          <a:xfrm>
            <a:off x="1371600" y="4785361"/>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39" name="Picture Placeholder 4">
            <a:extLst>
              <a:ext uri="{FF2B5EF4-FFF2-40B4-BE49-F238E27FC236}">
                <a16:creationId xmlns:a16="http://schemas.microsoft.com/office/drawing/2014/main" id="{50AF21CB-86F3-CE4F-AE8C-B5D7963C738D}"/>
              </a:ext>
            </a:extLst>
          </p:cNvPr>
          <p:cNvSpPr>
            <a:spLocks noGrp="1"/>
          </p:cNvSpPr>
          <p:nvPr>
            <p:ph type="pic" sz="quarter" idx="17" hasCustomPrompt="1"/>
          </p:nvPr>
        </p:nvSpPr>
        <p:spPr>
          <a:xfrm>
            <a:off x="457200" y="4785360"/>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65" name="Text Placeholder 7">
            <a:extLst>
              <a:ext uri="{FF2B5EF4-FFF2-40B4-BE49-F238E27FC236}">
                <a16:creationId xmlns:a16="http://schemas.microsoft.com/office/drawing/2014/main" id="{C74576D2-78A8-9245-B745-24C5CBDC11EB}"/>
              </a:ext>
            </a:extLst>
          </p:cNvPr>
          <p:cNvSpPr>
            <a:spLocks noGrp="1"/>
          </p:cNvSpPr>
          <p:nvPr>
            <p:ph type="body" sz="quarter" idx="18"/>
          </p:nvPr>
        </p:nvSpPr>
        <p:spPr>
          <a:xfrm>
            <a:off x="7077456" y="1726185"/>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66" name="Picture Placeholder 4">
            <a:extLst>
              <a:ext uri="{FF2B5EF4-FFF2-40B4-BE49-F238E27FC236}">
                <a16:creationId xmlns:a16="http://schemas.microsoft.com/office/drawing/2014/main" id="{982FC854-457E-344E-9A0F-1E7A6E643A0D}"/>
              </a:ext>
            </a:extLst>
          </p:cNvPr>
          <p:cNvSpPr>
            <a:spLocks noGrp="1"/>
          </p:cNvSpPr>
          <p:nvPr>
            <p:ph type="pic" sz="quarter" idx="19" hasCustomPrompt="1"/>
          </p:nvPr>
        </p:nvSpPr>
        <p:spPr>
          <a:xfrm>
            <a:off x="6163056" y="1726184"/>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68" name="Text Placeholder 7">
            <a:extLst>
              <a:ext uri="{FF2B5EF4-FFF2-40B4-BE49-F238E27FC236}">
                <a16:creationId xmlns:a16="http://schemas.microsoft.com/office/drawing/2014/main" id="{55FF1E00-B3CA-7D46-801D-9DCD37E64878}"/>
              </a:ext>
            </a:extLst>
          </p:cNvPr>
          <p:cNvSpPr>
            <a:spLocks noGrp="1"/>
          </p:cNvSpPr>
          <p:nvPr>
            <p:ph type="body" sz="quarter" idx="20"/>
          </p:nvPr>
        </p:nvSpPr>
        <p:spPr>
          <a:xfrm>
            <a:off x="7077456" y="3255773"/>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69" name="Picture Placeholder 4">
            <a:extLst>
              <a:ext uri="{FF2B5EF4-FFF2-40B4-BE49-F238E27FC236}">
                <a16:creationId xmlns:a16="http://schemas.microsoft.com/office/drawing/2014/main" id="{ADE194D1-AED9-824C-8A88-535DCFB46F26}"/>
              </a:ext>
            </a:extLst>
          </p:cNvPr>
          <p:cNvSpPr>
            <a:spLocks noGrp="1"/>
          </p:cNvSpPr>
          <p:nvPr>
            <p:ph type="pic" sz="quarter" idx="21" hasCustomPrompt="1"/>
          </p:nvPr>
        </p:nvSpPr>
        <p:spPr>
          <a:xfrm>
            <a:off x="6163056" y="3255772"/>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71" name="Text Placeholder 7">
            <a:extLst>
              <a:ext uri="{FF2B5EF4-FFF2-40B4-BE49-F238E27FC236}">
                <a16:creationId xmlns:a16="http://schemas.microsoft.com/office/drawing/2014/main" id="{A8E8269B-1735-CC48-BA70-9E8F7A470FB1}"/>
              </a:ext>
            </a:extLst>
          </p:cNvPr>
          <p:cNvSpPr>
            <a:spLocks noGrp="1"/>
          </p:cNvSpPr>
          <p:nvPr>
            <p:ph type="body" sz="quarter" idx="22"/>
          </p:nvPr>
        </p:nvSpPr>
        <p:spPr>
          <a:xfrm>
            <a:off x="7077456" y="4785361"/>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72" name="Picture Placeholder 4">
            <a:extLst>
              <a:ext uri="{FF2B5EF4-FFF2-40B4-BE49-F238E27FC236}">
                <a16:creationId xmlns:a16="http://schemas.microsoft.com/office/drawing/2014/main" id="{2BADF99D-8982-2346-87C8-7BE5E73E02E6}"/>
              </a:ext>
            </a:extLst>
          </p:cNvPr>
          <p:cNvSpPr>
            <a:spLocks noGrp="1"/>
          </p:cNvSpPr>
          <p:nvPr>
            <p:ph type="pic" sz="quarter" idx="23" hasCustomPrompt="1"/>
          </p:nvPr>
        </p:nvSpPr>
        <p:spPr>
          <a:xfrm>
            <a:off x="6163056" y="4785360"/>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74" name="Text Placeholder 7">
            <a:extLst>
              <a:ext uri="{FF2B5EF4-FFF2-40B4-BE49-F238E27FC236}">
                <a16:creationId xmlns:a16="http://schemas.microsoft.com/office/drawing/2014/main" id="{64762B7A-90C3-0C4D-916C-F68A21F47232}"/>
              </a:ext>
            </a:extLst>
          </p:cNvPr>
          <p:cNvSpPr>
            <a:spLocks noGrp="1"/>
          </p:cNvSpPr>
          <p:nvPr>
            <p:ph type="body" sz="quarter" idx="24"/>
          </p:nvPr>
        </p:nvSpPr>
        <p:spPr>
          <a:xfrm>
            <a:off x="4224528" y="1726185"/>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75" name="Picture Placeholder 4">
            <a:extLst>
              <a:ext uri="{FF2B5EF4-FFF2-40B4-BE49-F238E27FC236}">
                <a16:creationId xmlns:a16="http://schemas.microsoft.com/office/drawing/2014/main" id="{F8077EF3-CF52-A649-8293-D2828C984820}"/>
              </a:ext>
            </a:extLst>
          </p:cNvPr>
          <p:cNvSpPr>
            <a:spLocks noGrp="1"/>
          </p:cNvSpPr>
          <p:nvPr>
            <p:ph type="pic" sz="quarter" idx="25" hasCustomPrompt="1"/>
          </p:nvPr>
        </p:nvSpPr>
        <p:spPr>
          <a:xfrm>
            <a:off x="3310128" y="1726184"/>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77" name="Text Placeholder 7">
            <a:extLst>
              <a:ext uri="{FF2B5EF4-FFF2-40B4-BE49-F238E27FC236}">
                <a16:creationId xmlns:a16="http://schemas.microsoft.com/office/drawing/2014/main" id="{FBFC5BCA-7BBC-6A4A-A80B-A44623009113}"/>
              </a:ext>
            </a:extLst>
          </p:cNvPr>
          <p:cNvSpPr>
            <a:spLocks noGrp="1"/>
          </p:cNvSpPr>
          <p:nvPr>
            <p:ph type="body" sz="quarter" idx="26"/>
          </p:nvPr>
        </p:nvSpPr>
        <p:spPr>
          <a:xfrm>
            <a:off x="4224528" y="3255773"/>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78" name="Picture Placeholder 4">
            <a:extLst>
              <a:ext uri="{FF2B5EF4-FFF2-40B4-BE49-F238E27FC236}">
                <a16:creationId xmlns:a16="http://schemas.microsoft.com/office/drawing/2014/main" id="{993AB230-2EE6-764E-AD54-6331C6570496}"/>
              </a:ext>
            </a:extLst>
          </p:cNvPr>
          <p:cNvSpPr>
            <a:spLocks noGrp="1"/>
          </p:cNvSpPr>
          <p:nvPr>
            <p:ph type="pic" sz="quarter" idx="27" hasCustomPrompt="1"/>
          </p:nvPr>
        </p:nvSpPr>
        <p:spPr>
          <a:xfrm>
            <a:off x="3310128" y="3255772"/>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a:t>Click to Insert Bio Photo</a:t>
            </a:r>
          </a:p>
        </p:txBody>
      </p:sp>
      <p:sp>
        <p:nvSpPr>
          <p:cNvPr id="80" name="Text Placeholder 7">
            <a:extLst>
              <a:ext uri="{FF2B5EF4-FFF2-40B4-BE49-F238E27FC236}">
                <a16:creationId xmlns:a16="http://schemas.microsoft.com/office/drawing/2014/main" id="{8F6523BE-318F-094E-8D8F-829397782831}"/>
              </a:ext>
            </a:extLst>
          </p:cNvPr>
          <p:cNvSpPr>
            <a:spLocks noGrp="1"/>
          </p:cNvSpPr>
          <p:nvPr>
            <p:ph type="body" sz="quarter" idx="28"/>
          </p:nvPr>
        </p:nvSpPr>
        <p:spPr>
          <a:xfrm>
            <a:off x="4224528" y="4785361"/>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81" name="Picture Placeholder 4">
            <a:extLst>
              <a:ext uri="{FF2B5EF4-FFF2-40B4-BE49-F238E27FC236}">
                <a16:creationId xmlns:a16="http://schemas.microsoft.com/office/drawing/2014/main" id="{A9291271-D4A8-F449-85CE-941CCD66B971}"/>
              </a:ext>
            </a:extLst>
          </p:cNvPr>
          <p:cNvSpPr>
            <a:spLocks noGrp="1"/>
          </p:cNvSpPr>
          <p:nvPr>
            <p:ph type="pic" sz="quarter" idx="29" hasCustomPrompt="1"/>
          </p:nvPr>
        </p:nvSpPr>
        <p:spPr>
          <a:xfrm>
            <a:off x="3310128" y="4785360"/>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a:t>Click to Insert Bio Photo</a:t>
            </a:r>
          </a:p>
        </p:txBody>
      </p:sp>
      <p:cxnSp>
        <p:nvCxnSpPr>
          <p:cNvPr id="32" name="Straight Connector 31">
            <a:extLst>
              <a:ext uri="{FF2B5EF4-FFF2-40B4-BE49-F238E27FC236}">
                <a16:creationId xmlns:a16="http://schemas.microsoft.com/office/drawing/2014/main" id="{7DA51BD1-2DC5-1D40-9129-FE795B86B2A2}"/>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9DC060F-CCC6-CF48-9076-E9D83D07A3A0}"/>
              </a:ext>
            </a:extLst>
          </p:cNvPr>
          <p:cNvSpPr>
            <a:spLocks noGrp="1"/>
          </p:cNvSpPr>
          <p:nvPr>
            <p:ph type="title" hasCustomPrompt="1"/>
          </p:nvPr>
        </p:nvSpPr>
        <p:spPr/>
        <p:txBody>
          <a:bodyPr/>
          <a:lstStyle/>
          <a:p>
            <a:r>
              <a:rPr lang="en-US"/>
              <a:t>Project Team</a:t>
            </a:r>
          </a:p>
        </p:txBody>
      </p:sp>
    </p:spTree>
    <p:extLst>
      <p:ext uri="{BB962C8B-B14F-4D97-AF65-F5344CB8AC3E}">
        <p14:creationId xmlns:p14="http://schemas.microsoft.com/office/powerpoint/2010/main" val="17205906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5">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56655" y="466924"/>
            <a:ext cx="5222235" cy="2188176"/>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1" name="Picture Placeholder 4"/>
          <p:cNvSpPr>
            <a:spLocks noGrp="1"/>
          </p:cNvSpPr>
          <p:nvPr>
            <p:ph type="pic" sz="quarter" idx="15" hasCustomPrompt="1"/>
          </p:nvPr>
        </p:nvSpPr>
        <p:spPr>
          <a:xfrm>
            <a:off x="5851525" y="0"/>
            <a:ext cx="3292475" cy="6858000"/>
          </a:xfrm>
          <a:solidFill>
            <a:schemeClr val="accent1">
              <a:lumMod val="40000"/>
              <a:lumOff val="60000"/>
            </a:schemeClr>
          </a:solidFill>
        </p:spPr>
        <p:txBody>
          <a:bodyPr anchor="ctr"/>
          <a:lstStyle>
            <a:lvl1pPr marL="0" indent="0" algn="ctr">
              <a:buNone/>
              <a:defRPr b="1" baseline="0"/>
            </a:lvl1pPr>
          </a:lstStyle>
          <a:p>
            <a:r>
              <a:rPr lang="en-US" dirty="0"/>
              <a:t>IMAGE PLACEHOLDER</a:t>
            </a:r>
          </a:p>
        </p:txBody>
      </p:sp>
      <p:pic>
        <p:nvPicPr>
          <p:cNvPr id="10" name="Picture 9"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Text Placeholder 3"/>
          <p:cNvSpPr>
            <a:spLocks noGrp="1"/>
          </p:cNvSpPr>
          <p:nvPr>
            <p:ph type="body" sz="quarter" idx="14" hasCustomPrompt="1"/>
          </p:nvPr>
        </p:nvSpPr>
        <p:spPr>
          <a:xfrm>
            <a:off x="2809874" y="6494876"/>
            <a:ext cx="2669015"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sp>
        <p:nvSpPr>
          <p:cNvPr id="13"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25860914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1CCFDE-D3F2-7748-BADA-3D58EE9DE47B}"/>
              </a:ext>
            </a:extLst>
          </p:cNvPr>
          <p:cNvSpPr/>
          <p:nvPr userDrawn="1"/>
        </p:nvSpPr>
        <p:spPr>
          <a:xfrm>
            <a:off x="533400" y="2006601"/>
            <a:ext cx="8610600" cy="48514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0B630B91-AD54-1144-9B03-E288C8B03A24}"/>
              </a:ext>
            </a:extLst>
          </p:cNvPr>
          <p:cNvSpPr/>
          <p:nvPr userDrawn="1"/>
        </p:nvSpPr>
        <p:spPr>
          <a:xfrm>
            <a:off x="457200" y="2006601"/>
            <a:ext cx="76200" cy="48514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 Placeholder 4">
            <a:extLst>
              <a:ext uri="{FF2B5EF4-FFF2-40B4-BE49-F238E27FC236}">
                <a16:creationId xmlns:a16="http://schemas.microsoft.com/office/drawing/2014/main" id="{6C305232-F2C1-A147-8EC1-075ECAE8B2B0}"/>
              </a:ext>
            </a:extLst>
          </p:cNvPr>
          <p:cNvSpPr>
            <a:spLocks noGrp="1"/>
          </p:cNvSpPr>
          <p:nvPr>
            <p:ph type="body" sz="quarter" idx="12" hasCustomPrompt="1"/>
          </p:nvPr>
        </p:nvSpPr>
        <p:spPr>
          <a:xfrm>
            <a:off x="685800" y="2311400"/>
            <a:ext cx="2438400" cy="4064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sz="1200"/>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100"/>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050"/>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1"/>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err="1"/>
              <a:t>jggjhgjhgjhgjhgjhg</a:t>
            </a:r>
            <a:endParaRPr lang="en-US"/>
          </a:p>
        </p:txBody>
      </p:sp>
      <p:sp>
        <p:nvSpPr>
          <p:cNvPr id="14" name="Text Placeholder 4">
            <a:extLst>
              <a:ext uri="{FF2B5EF4-FFF2-40B4-BE49-F238E27FC236}">
                <a16:creationId xmlns:a16="http://schemas.microsoft.com/office/drawing/2014/main" id="{D9D4CDD0-9699-BF4B-B441-93DB267FCAE4}"/>
              </a:ext>
            </a:extLst>
          </p:cNvPr>
          <p:cNvSpPr>
            <a:spLocks noGrp="1"/>
          </p:cNvSpPr>
          <p:nvPr>
            <p:ph type="body" sz="quarter" idx="13" hasCustomPrompt="1"/>
          </p:nvPr>
        </p:nvSpPr>
        <p:spPr>
          <a:xfrm>
            <a:off x="3465830" y="2311400"/>
            <a:ext cx="2438400" cy="4064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sz="1200"/>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100"/>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050"/>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1"/>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err="1"/>
              <a:t>jggjhgjhgjhgjhgjhg</a:t>
            </a:r>
            <a:endParaRPr lang="en-US"/>
          </a:p>
        </p:txBody>
      </p:sp>
      <p:sp>
        <p:nvSpPr>
          <p:cNvPr id="15" name="Text Placeholder 4">
            <a:extLst>
              <a:ext uri="{FF2B5EF4-FFF2-40B4-BE49-F238E27FC236}">
                <a16:creationId xmlns:a16="http://schemas.microsoft.com/office/drawing/2014/main" id="{7D1C6F0F-DB78-B242-AD60-465EF9562BFD}"/>
              </a:ext>
            </a:extLst>
          </p:cNvPr>
          <p:cNvSpPr>
            <a:spLocks noGrp="1"/>
          </p:cNvSpPr>
          <p:nvPr>
            <p:ph type="body" sz="quarter" idx="14" hasCustomPrompt="1"/>
          </p:nvPr>
        </p:nvSpPr>
        <p:spPr>
          <a:xfrm>
            <a:off x="6245860" y="2311400"/>
            <a:ext cx="2438400" cy="4064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sz="1200"/>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100"/>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050"/>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1"/>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err="1"/>
              <a:t>jggjhgjhgjhgjhgjhg</a:t>
            </a:r>
            <a:endParaRPr lang="en-US"/>
          </a:p>
        </p:txBody>
      </p:sp>
      <p:cxnSp>
        <p:nvCxnSpPr>
          <p:cNvPr id="16" name="Straight Connector 15">
            <a:extLst>
              <a:ext uri="{FF2B5EF4-FFF2-40B4-BE49-F238E27FC236}">
                <a16:creationId xmlns:a16="http://schemas.microsoft.com/office/drawing/2014/main" id="{69EC9874-C903-5042-876C-E8DA0E0396C6}"/>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7013C271-CC76-5742-B49F-C65AC71B55F3}"/>
              </a:ext>
            </a:extLst>
          </p:cNvPr>
          <p:cNvSpPr>
            <a:spLocks noGrp="1"/>
          </p:cNvSpPr>
          <p:nvPr>
            <p:ph type="title"/>
          </p:nvPr>
        </p:nvSpPr>
        <p:spPr>
          <a:xfrm>
            <a:off x="457200" y="787400"/>
            <a:ext cx="8229600" cy="585600"/>
          </a:xfrm>
        </p:spPr>
        <p:txBody>
          <a:bodyPr/>
          <a:lstStyle/>
          <a:p>
            <a:r>
              <a:rPr lang="en-US"/>
              <a:t>Click to edit Master title style</a:t>
            </a:r>
          </a:p>
        </p:txBody>
      </p:sp>
      <p:sp>
        <p:nvSpPr>
          <p:cNvPr id="13" name="Text Placeholder 4">
            <a:extLst>
              <a:ext uri="{FF2B5EF4-FFF2-40B4-BE49-F238E27FC236}">
                <a16:creationId xmlns:a16="http://schemas.microsoft.com/office/drawing/2014/main" id="{5101D247-5DD8-B744-BFA9-F9430797882A}"/>
              </a:ext>
            </a:extLst>
          </p:cNvPr>
          <p:cNvSpPr>
            <a:spLocks noGrp="1"/>
          </p:cNvSpPr>
          <p:nvPr>
            <p:ph type="body" sz="quarter" idx="17" hasCustomPrompt="1"/>
          </p:nvPr>
        </p:nvSpPr>
        <p:spPr>
          <a:xfrm>
            <a:off x="457200" y="1421000"/>
            <a:ext cx="8229600" cy="585600"/>
          </a:xfrm>
        </p:spPr>
        <p:txBody>
          <a:bodyPr>
            <a:normAutofit/>
          </a:bodyPr>
          <a:lstStyle>
            <a:lvl1pPr>
              <a:defRPr sz="1200" baseline="0">
                <a:solidFill>
                  <a:schemeClr val="bg2">
                    <a:lumMod val="50000"/>
                  </a:schemeClr>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7" name="Slide Number Placeholder 16">
            <a:extLst>
              <a:ext uri="{FF2B5EF4-FFF2-40B4-BE49-F238E27FC236}">
                <a16:creationId xmlns:a16="http://schemas.microsoft.com/office/drawing/2014/main" id="{94228D28-2BE6-9A45-844F-99140253A3CA}"/>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a:t>© 2021 Huron Consulting Group Inc. and affiliates.</a:t>
            </a:r>
          </a:p>
        </p:txBody>
      </p:sp>
    </p:spTree>
    <p:extLst>
      <p:ext uri="{BB962C8B-B14F-4D97-AF65-F5344CB8AC3E}">
        <p14:creationId xmlns:p14="http://schemas.microsoft.com/office/powerpoint/2010/main" val="15211147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6" name="Text Placeholder 2"/>
          <p:cNvSpPr>
            <a:spLocks noGrp="1"/>
          </p:cNvSpPr>
          <p:nvPr>
            <p:ph type="body" sz="quarter" idx="15"/>
          </p:nvPr>
        </p:nvSpPr>
        <p:spPr>
          <a:xfrm>
            <a:off x="370284" y="1884918"/>
            <a:ext cx="8340030" cy="2899285"/>
          </a:xfrm>
          <a:prstGeom prst="rect">
            <a:avLst/>
          </a:prstGeo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956AE2A-2253-486A-ABB7-EE5E2C22B6EF}"/>
              </a:ext>
            </a:extLst>
          </p:cNvPr>
          <p:cNvSpPr>
            <a:spLocks noGrp="1"/>
          </p:cNvSpPr>
          <p:nvPr>
            <p:ph type="title" hasCustomPrompt="1"/>
          </p:nvPr>
        </p:nvSpPr>
        <p:spPr>
          <a:xfrm>
            <a:off x="370390" y="485775"/>
            <a:ext cx="8339924" cy="1103816"/>
          </a:xfrm>
          <a:prstGeom prst="rect">
            <a:avLst/>
          </a:prstGeom>
        </p:spPr>
        <p:txBody>
          <a:bodyPr anchor="t">
            <a:normAutofit/>
          </a:bodyPr>
          <a:lstStyle>
            <a:lvl1pPr>
              <a:lnSpc>
                <a:spcPct val="80000"/>
              </a:lnSpc>
              <a:defRPr sz="2800" b="0" cap="none">
                <a:latin typeface="+mn-lt"/>
              </a:defRPr>
            </a:lvl1pPr>
          </a:lstStyle>
          <a:p>
            <a:r>
              <a:rPr lang="en-US"/>
              <a:t>Click to edit master title style</a:t>
            </a:r>
          </a:p>
        </p:txBody>
      </p:sp>
    </p:spTree>
    <p:extLst>
      <p:ext uri="{BB962C8B-B14F-4D97-AF65-F5344CB8AC3E}">
        <p14:creationId xmlns:p14="http://schemas.microsoft.com/office/powerpoint/2010/main" val="316580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Column Layou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55" y="466924"/>
            <a:ext cx="8646154" cy="2188176"/>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10"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7" name="Picture 6"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Text Placeholder 3"/>
          <p:cNvSpPr>
            <a:spLocks noGrp="1"/>
          </p:cNvSpPr>
          <p:nvPr>
            <p:ph type="body" sz="quarter" idx="14" hasCustomPrompt="1"/>
          </p:nvPr>
        </p:nvSpPr>
        <p:spPr>
          <a:xfrm>
            <a:off x="2809874" y="6494876"/>
            <a:ext cx="2669015"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sp>
        <p:nvSpPr>
          <p:cNvPr id="4" name="Text Placeholder 3"/>
          <p:cNvSpPr>
            <a:spLocks noGrp="1"/>
          </p:cNvSpPr>
          <p:nvPr>
            <p:ph type="body" sz="quarter" idx="15"/>
          </p:nvPr>
        </p:nvSpPr>
        <p:spPr>
          <a:xfrm>
            <a:off x="257175" y="2655888"/>
            <a:ext cx="8645525" cy="3838575"/>
          </a:xfrm>
        </p:spPr>
        <p:txBody>
          <a:bodyPr/>
          <a:lstStyle>
            <a:lvl1pPr>
              <a:defRPr sz="1400"/>
            </a:lvl1pPr>
            <a:lvl2pPr>
              <a:defRPr sz="1400"/>
            </a:lvl2pPr>
            <a:lvl3pPr>
              <a:defRPr sz="1400"/>
            </a:lvl3pPr>
            <a:lvl4pPr>
              <a:defRPr sz="1400"/>
            </a:lvl4pPr>
            <a:lvl5pPr marL="1255713" indent="-2317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618201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Column + Subhead">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55" y="466924"/>
            <a:ext cx="8646154" cy="1970901"/>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10"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7" name="Text Placeholder 3"/>
          <p:cNvSpPr>
            <a:spLocks noGrp="1"/>
          </p:cNvSpPr>
          <p:nvPr>
            <p:ph type="body" sz="quarter" idx="15" hasCustomPrompt="1"/>
          </p:nvPr>
        </p:nvSpPr>
        <p:spPr>
          <a:xfrm>
            <a:off x="256655" y="2437825"/>
            <a:ext cx="8646154" cy="686165"/>
          </a:xfrm>
        </p:spPr>
        <p:txBody>
          <a:bodyPr anchor="ctr">
            <a:noAutofit/>
          </a:bodyPr>
          <a:lstStyle>
            <a:lvl1pPr marL="0" indent="0">
              <a:buNone/>
              <a:defRPr sz="1600" b="1" cap="all">
                <a:solidFill>
                  <a:schemeClr val="accent2"/>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a:t>
            </a:r>
          </a:p>
        </p:txBody>
      </p:sp>
      <p:cxnSp>
        <p:nvCxnSpPr>
          <p:cNvPr id="12" name="Straight Connector 11"/>
          <p:cNvCxnSpPr/>
          <p:nvPr userDrawn="1"/>
        </p:nvCxnSpPr>
        <p:spPr>
          <a:xfrm>
            <a:off x="257617" y="2437825"/>
            <a:ext cx="8644864"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4" name="Text Placeholder 3"/>
          <p:cNvSpPr>
            <a:spLocks noGrp="1"/>
          </p:cNvSpPr>
          <p:nvPr>
            <p:ph type="body" sz="quarter" idx="14" hasCustomPrompt="1"/>
          </p:nvPr>
        </p:nvSpPr>
        <p:spPr>
          <a:xfrm>
            <a:off x="2809874" y="6494876"/>
            <a:ext cx="2669015"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sp>
        <p:nvSpPr>
          <p:cNvPr id="4" name="Text Placeholder 3"/>
          <p:cNvSpPr>
            <a:spLocks noGrp="1"/>
          </p:cNvSpPr>
          <p:nvPr>
            <p:ph type="body" sz="quarter" idx="16"/>
          </p:nvPr>
        </p:nvSpPr>
        <p:spPr>
          <a:xfrm>
            <a:off x="257175" y="3124200"/>
            <a:ext cx="8645525" cy="3370676"/>
          </a:xfrm>
        </p:spPr>
        <p:txBody>
          <a:bodyPr/>
          <a:lstStyle>
            <a:lvl1pPr>
              <a:defRPr sz="1400"/>
            </a:lvl1pPr>
            <a:lvl2pPr>
              <a:defRPr sz="1400"/>
            </a:lvl2pPr>
            <a:lvl3pPr>
              <a:defRPr sz="1400"/>
            </a:lvl3pPr>
            <a:lvl4pPr>
              <a:defRPr sz="1400"/>
            </a:lvl4pPr>
            <a:lvl5pPr marL="1255713" indent="-2317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186561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Column + Small Head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55" y="466924"/>
            <a:ext cx="8646154" cy="1172646"/>
          </a:xfrm>
        </p:spPr>
        <p:txBody>
          <a:bodyPr lIns="91440" tIns="91440" rIns="91440" bIns="91440" anchor="ctr">
            <a:noAutofit/>
          </a:bodyPr>
          <a:lstStyle>
            <a:lvl1pPr>
              <a:lnSpc>
                <a:spcPct val="80000"/>
              </a:lnSpc>
              <a:defRPr sz="3500" cap="all" baseline="0"/>
            </a:lvl1pPr>
          </a:lstStyle>
          <a:p>
            <a:r>
              <a:rPr lang="en-US"/>
              <a:t>INSANELY AWESOME small TITLE HERE</a:t>
            </a:r>
          </a:p>
        </p:txBody>
      </p:sp>
      <p:sp>
        <p:nvSpPr>
          <p:cNvPr id="10"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13" name="Picture 12"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Text Placeholder 3"/>
          <p:cNvSpPr>
            <a:spLocks noGrp="1"/>
          </p:cNvSpPr>
          <p:nvPr>
            <p:ph type="body" sz="quarter" idx="14" hasCustomPrompt="1"/>
          </p:nvPr>
        </p:nvSpPr>
        <p:spPr>
          <a:xfrm>
            <a:off x="2809874" y="6494876"/>
            <a:ext cx="2669015"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sp>
        <p:nvSpPr>
          <p:cNvPr id="8" name="Text Placeholder 3"/>
          <p:cNvSpPr>
            <a:spLocks noGrp="1"/>
          </p:cNvSpPr>
          <p:nvPr>
            <p:ph type="body" sz="quarter" idx="16"/>
          </p:nvPr>
        </p:nvSpPr>
        <p:spPr>
          <a:xfrm>
            <a:off x="257175" y="1639570"/>
            <a:ext cx="8645525" cy="4855306"/>
          </a:xfrm>
        </p:spPr>
        <p:txBody>
          <a:bodyPr/>
          <a:lstStyle>
            <a:lvl1pPr>
              <a:defRPr sz="1400"/>
            </a:lvl1pPr>
            <a:lvl2pPr>
              <a:defRPr sz="1400"/>
            </a:lvl2pPr>
            <a:lvl3pPr>
              <a:defRPr sz="1400"/>
            </a:lvl3pPr>
            <a:lvl4pPr>
              <a:defRPr sz="1400"/>
            </a:lvl4pPr>
            <a:lvl5pPr marL="1255713" indent="-2317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2858722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Column Layout">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a:xfrm>
            <a:off x="256655" y="2645690"/>
            <a:ext cx="4200525" cy="3832225"/>
          </a:xfrm>
        </p:spPr>
        <p:txBody>
          <a:bodyPr/>
          <a:lstStyle>
            <a:lvl1pPr>
              <a:defRPr sz="1400"/>
            </a:lvl1pPr>
            <a:lvl2pPr>
              <a:defRPr sz="1400"/>
            </a:lvl2pPr>
            <a:lvl3pPr>
              <a:defRPr sz="1400"/>
            </a:lvl3pPr>
            <a:lvl4pPr>
              <a:defRPr sz="1400"/>
            </a:lvl4pPr>
            <a:lvl5pPr marL="1255713" indent="-2317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256655" y="466924"/>
            <a:ext cx="8646154" cy="2188176"/>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10"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2" name="Text Placeholder 3"/>
          <p:cNvSpPr>
            <a:spLocks noGrp="1"/>
          </p:cNvSpPr>
          <p:nvPr>
            <p:ph type="body" sz="quarter" idx="17" hasCustomPrompt="1"/>
          </p:nvPr>
        </p:nvSpPr>
        <p:spPr>
          <a:xfrm>
            <a:off x="4701873" y="6494876"/>
            <a:ext cx="2741688"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pic>
        <p:nvPicPr>
          <p:cNvPr id="8" name="Picture 7"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3" name="Text Placeholder 3"/>
          <p:cNvSpPr>
            <a:spLocks noGrp="1"/>
          </p:cNvSpPr>
          <p:nvPr>
            <p:ph type="body" sz="quarter" idx="19"/>
          </p:nvPr>
        </p:nvSpPr>
        <p:spPr>
          <a:xfrm>
            <a:off x="4702284" y="2655100"/>
            <a:ext cx="4200525" cy="3822815"/>
          </a:xfrm>
        </p:spPr>
        <p:txBody>
          <a:bodyPr/>
          <a:lstStyle>
            <a:lvl1pPr>
              <a:defRPr sz="1400"/>
            </a:lvl1pPr>
            <a:lvl2pPr>
              <a:defRPr sz="1400"/>
            </a:lvl2pPr>
            <a:lvl3pPr>
              <a:defRPr sz="1400"/>
            </a:lvl3pPr>
            <a:lvl4pPr>
              <a:defRPr sz="1400"/>
            </a:lvl4pPr>
            <a:lvl5pPr marL="1255713" indent="-2317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245546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No Image">
    <p:spTree>
      <p:nvGrpSpPr>
        <p:cNvPr id="1" name=""/>
        <p:cNvGrpSpPr/>
        <p:nvPr/>
      </p:nvGrpSpPr>
      <p:grpSpPr>
        <a:xfrm>
          <a:off x="0" y="0"/>
          <a:ext cx="0" cy="0"/>
          <a:chOff x="0" y="0"/>
          <a:chExt cx="0" cy="0"/>
        </a:xfrm>
      </p:grpSpPr>
      <p:pic>
        <p:nvPicPr>
          <p:cNvPr id="9" name="Picture 8" descr="QUOTE.png"/>
          <p:cNvPicPr>
            <a:picLocks noChangeAspect="1"/>
          </p:cNvPicPr>
          <p:nvPr userDrawn="1"/>
        </p:nvPicPr>
        <p:blipFill rotWithShape="1">
          <a:blip r:embed="rId2" cstate="print">
            <a:extLst>
              <a:ext uri="{28A0092B-C50C-407E-A947-70E740481C1C}">
                <a14:useLocalDpi xmlns:a14="http://schemas.microsoft.com/office/drawing/2010/main"/>
              </a:ext>
            </a:extLst>
          </a:blip>
          <a:srcRect l="13627" t="19322"/>
          <a:stretch/>
        </p:blipFill>
        <p:spPr>
          <a:xfrm>
            <a:off x="-2" y="1"/>
            <a:ext cx="1547998" cy="1386913"/>
          </a:xfrm>
          <a:prstGeom prst="rect">
            <a:avLst/>
          </a:prstGeom>
        </p:spPr>
      </p:pic>
      <p:sp>
        <p:nvSpPr>
          <p:cNvPr id="11" name="Title 1"/>
          <p:cNvSpPr>
            <a:spLocks noGrp="1"/>
          </p:cNvSpPr>
          <p:nvPr>
            <p:ph type="title" hasCustomPrompt="1"/>
          </p:nvPr>
        </p:nvSpPr>
        <p:spPr>
          <a:xfrm>
            <a:off x="840155" y="1857256"/>
            <a:ext cx="7453923" cy="3151521"/>
          </a:xfrm>
        </p:spPr>
        <p:txBody>
          <a:bodyPr lIns="91440" tIns="274320" bIns="274320">
            <a:normAutofit/>
          </a:bodyPr>
          <a:lstStyle>
            <a:lvl1pPr>
              <a:lnSpc>
                <a:spcPct val="80000"/>
              </a:lnSpc>
              <a:defRPr sz="5500"/>
            </a:lvl1pPr>
          </a:lstStyle>
          <a:p>
            <a:r>
              <a:rPr lang="en-US"/>
              <a:t>CLICK TO EDIT MASTER TITLE STYLE</a:t>
            </a:r>
          </a:p>
        </p:txBody>
      </p:sp>
      <p:sp>
        <p:nvSpPr>
          <p:cNvPr id="13"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15" name="Picture 14" descr="QUOTE.png"/>
          <p:cNvPicPr>
            <a:picLocks noChangeAspect="1"/>
          </p:cNvPicPr>
          <p:nvPr userDrawn="1"/>
        </p:nvPicPr>
        <p:blipFill rotWithShape="1">
          <a:blip r:embed="rId2" cstate="print">
            <a:extLst>
              <a:ext uri="{28A0092B-C50C-407E-A947-70E740481C1C}">
                <a14:useLocalDpi xmlns:a14="http://schemas.microsoft.com/office/drawing/2010/main"/>
              </a:ext>
            </a:extLst>
          </a:blip>
          <a:srcRect l="13627" t="19322"/>
          <a:stretch/>
        </p:blipFill>
        <p:spPr>
          <a:xfrm flipH="1" flipV="1">
            <a:off x="7596002" y="5471087"/>
            <a:ext cx="1547998" cy="1386913"/>
          </a:xfrm>
          <a:prstGeom prst="rect">
            <a:avLst/>
          </a:prstGeom>
        </p:spPr>
      </p:pic>
      <p:pic>
        <p:nvPicPr>
          <p:cNvPr id="16" name="Picture 15" descr="Huron-Logo_CMYK_hero_vert_060716.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2934" y="6559315"/>
            <a:ext cx="1143000" cy="238760"/>
          </a:xfrm>
          <a:prstGeom prst="rect">
            <a:avLst/>
          </a:prstGeom>
        </p:spPr>
      </p:pic>
      <p:sp>
        <p:nvSpPr>
          <p:cNvPr id="8"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783089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0" y="0"/>
            <a:ext cx="3292475" cy="6858000"/>
          </a:xfrm>
          <a:solidFill>
            <a:schemeClr val="accent1">
              <a:lumMod val="40000"/>
              <a:lumOff val="60000"/>
            </a:schemeClr>
          </a:solidFill>
        </p:spPr>
        <p:txBody>
          <a:bodyPr anchor="ctr"/>
          <a:lstStyle>
            <a:lvl1pPr marL="0" indent="0" algn="ctr">
              <a:buNone/>
              <a:defRPr b="1" baseline="0"/>
            </a:lvl1pPr>
          </a:lstStyle>
          <a:p>
            <a:r>
              <a:rPr lang="en-US" dirty="0"/>
              <a:t>PLACE HEADSHOT HERE</a:t>
            </a:r>
          </a:p>
        </p:txBody>
      </p:sp>
      <p:sp>
        <p:nvSpPr>
          <p:cNvPr id="2" name="Title 1"/>
          <p:cNvSpPr>
            <a:spLocks noGrp="1"/>
          </p:cNvSpPr>
          <p:nvPr>
            <p:ph type="title" hasCustomPrompt="1"/>
          </p:nvPr>
        </p:nvSpPr>
        <p:spPr>
          <a:xfrm>
            <a:off x="3660210" y="466924"/>
            <a:ext cx="5042407" cy="1970901"/>
          </a:xfrm>
        </p:spPr>
        <p:txBody>
          <a:bodyPr>
            <a:normAutofit/>
          </a:bodyPr>
          <a:lstStyle>
            <a:lvl1pPr>
              <a:lnSpc>
                <a:spcPct val="80000"/>
              </a:lnSpc>
              <a:defRPr sz="5000"/>
            </a:lvl1pPr>
          </a:lstStyle>
          <a:p>
            <a:r>
              <a:rPr lang="en-US"/>
              <a:t>CLICK </a:t>
            </a:r>
            <a:br>
              <a:rPr lang="en-US"/>
            </a:br>
            <a:r>
              <a:rPr lang="en-US"/>
              <a:t>TO EDIT</a:t>
            </a:r>
          </a:p>
        </p:txBody>
      </p:sp>
      <p:sp>
        <p:nvSpPr>
          <p:cNvPr id="4" name="Text Placeholder 3"/>
          <p:cNvSpPr>
            <a:spLocks noGrp="1"/>
          </p:cNvSpPr>
          <p:nvPr>
            <p:ph type="body" sz="quarter" idx="14" hasCustomPrompt="1"/>
          </p:nvPr>
        </p:nvSpPr>
        <p:spPr>
          <a:xfrm>
            <a:off x="3660210" y="2437825"/>
            <a:ext cx="5050403" cy="686165"/>
          </a:xfrm>
        </p:spPr>
        <p:txBody>
          <a:bodyPr anchor="ctr">
            <a:noAutofit/>
          </a:bodyPr>
          <a:lstStyle>
            <a:lvl1pPr marL="0" indent="0">
              <a:buNone/>
              <a:defRPr sz="1500" b="1" cap="all">
                <a:solidFill>
                  <a:schemeClr val="accent2"/>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a:t>
            </a:r>
          </a:p>
        </p:txBody>
      </p:sp>
      <p:cxnSp>
        <p:nvCxnSpPr>
          <p:cNvPr id="13" name="Straight Connector 12"/>
          <p:cNvCxnSpPr/>
          <p:nvPr userDrawn="1"/>
        </p:nvCxnSpPr>
        <p:spPr>
          <a:xfrm>
            <a:off x="3667906" y="2437825"/>
            <a:ext cx="5042408"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 hasCustomPrompt="1"/>
          </p:nvPr>
        </p:nvSpPr>
        <p:spPr>
          <a:xfrm>
            <a:off x="3660210" y="3131689"/>
            <a:ext cx="5042407" cy="3361981"/>
          </a:xfrm>
        </p:spPr>
        <p:txBody>
          <a:bodyPr lIns="91440" tIns="182880" rIns="91440" bIns="18288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a:t>On </a:t>
            </a:r>
            <a:r>
              <a:rPr lang="en-US" err="1"/>
              <a:t>deateri</a:t>
            </a:r>
            <a:r>
              <a:rPr lang="en-US"/>
              <a:t> taste credit </a:t>
            </a:r>
            <a:r>
              <a:rPr lang="en-US" err="1"/>
              <a:t>viverides</a:t>
            </a:r>
            <a:r>
              <a:rPr lang="en-US"/>
              <a:t> </a:t>
            </a:r>
            <a:r>
              <a:rPr lang="en-US" err="1"/>
              <a:t>orum</a:t>
            </a:r>
            <a:r>
              <a:rPr lang="en-US"/>
              <a:t>, </a:t>
            </a:r>
            <a:r>
              <a:rPr lang="en-US" err="1"/>
              <a:t>dem</a:t>
            </a:r>
            <a:r>
              <a:rPr lang="en-US"/>
              <a:t> </a:t>
            </a:r>
            <a:r>
              <a:rPr lang="en-US" err="1"/>
              <a:t>ora</a:t>
            </a:r>
            <a:r>
              <a:rPr lang="en-US"/>
              <a:t> de in </a:t>
            </a:r>
            <a:r>
              <a:rPr lang="en-US" err="1"/>
              <a:t>Etraturat</a:t>
            </a:r>
            <a:r>
              <a:rPr lang="en-US"/>
              <a:t>. Tum </a:t>
            </a:r>
            <a:r>
              <a:rPr lang="en-US" err="1"/>
              <a:t>cate</a:t>
            </a:r>
            <a:r>
              <a:rPr lang="en-US"/>
              <a:t> </a:t>
            </a:r>
            <a:r>
              <a:rPr lang="en-US" err="1"/>
              <a:t>terficiissum</a:t>
            </a:r>
            <a:r>
              <a:rPr lang="en-US"/>
              <a:t> re, </a:t>
            </a:r>
            <a:r>
              <a:rPr lang="en-US" err="1"/>
              <a:t>mulvis</a:t>
            </a:r>
            <a:r>
              <a:rPr lang="en-US"/>
              <a:t> ex mere, se </a:t>
            </a:r>
            <a:r>
              <a:rPr lang="en-US" err="1"/>
              <a:t>prorte</a:t>
            </a:r>
            <a:r>
              <a:rPr lang="en-US"/>
              <a:t>, </a:t>
            </a:r>
            <a:r>
              <a:rPr lang="en-US" err="1"/>
              <a:t>Patilib</a:t>
            </a:r>
            <a:r>
              <a:rPr lang="en-US"/>
              <a:t> </a:t>
            </a:r>
            <a:r>
              <a:rPr lang="en-US" err="1"/>
              <a:t>ulicondit</a:t>
            </a:r>
            <a:r>
              <a:rPr lang="en-US"/>
              <a:t>, </a:t>
            </a:r>
            <a:r>
              <a:rPr lang="en-US" err="1"/>
              <a:t>misti</a:t>
            </a:r>
            <a:r>
              <a:rPr lang="en-US"/>
              <a:t>, </a:t>
            </a:r>
            <a:r>
              <a:rPr lang="en-US" err="1"/>
              <a:t>nostrudam</a:t>
            </a:r>
            <a:r>
              <a:rPr lang="en-US"/>
              <a:t> in </a:t>
            </a:r>
            <a:r>
              <a:rPr lang="en-US" err="1"/>
              <a:t>vili</a:t>
            </a:r>
            <a:r>
              <a:rPr lang="en-US"/>
              <a:t> </a:t>
            </a:r>
            <a:r>
              <a:rPr lang="en-US" err="1"/>
              <a:t>pris</a:t>
            </a:r>
            <a:r>
              <a:rPr lang="en-US"/>
              <a:t>; non </a:t>
            </a:r>
            <a:r>
              <a:rPr lang="en-US" err="1"/>
              <a:t>tre</a:t>
            </a:r>
            <a:r>
              <a:rPr lang="en-US"/>
              <a:t> cum </a:t>
            </a:r>
            <a:r>
              <a:rPr lang="en-US" err="1"/>
              <a:t>culum</a:t>
            </a:r>
            <a:r>
              <a:rPr lang="en-US"/>
              <a:t> ta, </a:t>
            </a:r>
            <a:r>
              <a:rPr lang="en-US" err="1"/>
              <a:t>simis</a:t>
            </a:r>
            <a:r>
              <a:rPr lang="en-US"/>
              <a:t> </a:t>
            </a:r>
            <a:r>
              <a:rPr lang="en-US" err="1"/>
              <a:t>cupio</a:t>
            </a:r>
            <a:r>
              <a:rPr lang="en-US"/>
              <a:t>, Ti. </a:t>
            </a:r>
            <a:r>
              <a:rPr lang="en-US" err="1"/>
              <a:t>Etrunum</a:t>
            </a:r>
            <a:r>
              <a:rPr lang="en-US"/>
              <a:t>. Races </a:t>
            </a:r>
            <a:r>
              <a:rPr lang="en-US" err="1"/>
              <a:t>dem</a:t>
            </a:r>
            <a:r>
              <a:rPr lang="en-US"/>
              <a:t>, sum </a:t>
            </a:r>
            <a:r>
              <a:rPr lang="en-US" err="1"/>
              <a:t>moverum</a:t>
            </a:r>
            <a:r>
              <a:rPr lang="en-US"/>
              <a:t> </a:t>
            </a:r>
            <a:r>
              <a:rPr lang="en-US" err="1"/>
              <a:t>ignoc</a:t>
            </a:r>
            <a:r>
              <a:rPr lang="en-US"/>
              <a:t>, </a:t>
            </a:r>
            <a:r>
              <a:rPr lang="en-US" err="1"/>
              <a:t>octam</a:t>
            </a:r>
            <a:r>
              <a:rPr lang="en-US"/>
              <a:t> </a:t>
            </a:r>
            <a:r>
              <a:rPr lang="en-US" err="1"/>
              <a:t>hicae</a:t>
            </a:r>
            <a:r>
              <a:rPr lang="en-US"/>
              <a:t> </a:t>
            </a:r>
            <a:r>
              <a:rPr lang="en-US" err="1"/>
              <a:t>cultorum</a:t>
            </a:r>
            <a:r>
              <a:rPr lang="en-US"/>
              <a:t>. On </a:t>
            </a:r>
            <a:r>
              <a:rPr lang="en-US" err="1"/>
              <a:t>deateri</a:t>
            </a:r>
            <a:r>
              <a:rPr lang="en-US"/>
              <a:t> taste credit </a:t>
            </a:r>
            <a:r>
              <a:rPr lang="en-US" err="1"/>
              <a:t>viverides</a:t>
            </a:r>
            <a:r>
              <a:rPr lang="en-US"/>
              <a:t> </a:t>
            </a:r>
            <a:r>
              <a:rPr lang="en-US" err="1"/>
              <a:t>orum</a:t>
            </a:r>
            <a:r>
              <a:rPr lang="en-US"/>
              <a:t>, </a:t>
            </a:r>
            <a:r>
              <a:rPr lang="en-US" err="1"/>
              <a:t>dem</a:t>
            </a:r>
            <a:r>
              <a:rPr lang="en-US"/>
              <a:t> </a:t>
            </a:r>
            <a:r>
              <a:rPr lang="en-US" err="1"/>
              <a:t>ora</a:t>
            </a:r>
            <a:r>
              <a:rPr lang="en-US"/>
              <a:t> de in </a:t>
            </a:r>
            <a:r>
              <a:rPr lang="en-US" err="1"/>
              <a:t>Etraturat</a:t>
            </a:r>
            <a:r>
              <a:rPr lang="en-US"/>
              <a:t>.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a:p>
          <a:p>
            <a:pPr lvl="0"/>
            <a:r>
              <a:rPr lang="en-US"/>
              <a:t>JANE DOE</a:t>
            </a:r>
          </a:p>
          <a:p>
            <a:pPr lvl="0"/>
            <a:r>
              <a:rPr lang="en-US"/>
              <a:t>Head of Business Development</a:t>
            </a:r>
          </a:p>
          <a:p>
            <a:pPr lvl="0"/>
            <a:r>
              <a:rPr lang="en-US"/>
              <a:t>T XXX.XXX.XXXX</a:t>
            </a:r>
          </a:p>
          <a:p>
            <a:pPr lvl="0"/>
            <a:r>
              <a:rPr lang="en-US"/>
              <a:t>E </a:t>
            </a:r>
            <a:r>
              <a:rPr lang="en-US" err="1"/>
              <a:t>Name.Name</a:t>
            </a:r>
            <a:endParaRPr lang="en-US"/>
          </a:p>
          <a:p>
            <a:pPr lvl="0"/>
            <a:r>
              <a:rPr lang="en-US"/>
              <a:t>   @</a:t>
            </a:r>
            <a:r>
              <a:rPr lang="en-US" err="1"/>
              <a:t>huronconsultingroup.com</a:t>
            </a:r>
            <a:endParaRPr lang="en-US"/>
          </a:p>
          <a:p>
            <a:pPr lvl="0"/>
            <a:endParaRPr lang="en-US"/>
          </a:p>
          <a:p>
            <a:pPr lvl="0"/>
            <a:endParaRPr lang="en-US"/>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0"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1966342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ng Bio Slide">
    <p:spTree>
      <p:nvGrpSpPr>
        <p:cNvPr id="1" name=""/>
        <p:cNvGrpSpPr/>
        <p:nvPr/>
      </p:nvGrpSpPr>
      <p:grpSpPr>
        <a:xfrm>
          <a:off x="0" y="0"/>
          <a:ext cx="0" cy="0"/>
          <a:chOff x="0" y="0"/>
          <a:chExt cx="0" cy="0"/>
        </a:xfrm>
      </p:grpSpPr>
      <p:sp>
        <p:nvSpPr>
          <p:cNvPr id="11" name="Picture Placeholder 4"/>
          <p:cNvSpPr>
            <a:spLocks noGrp="1"/>
          </p:cNvSpPr>
          <p:nvPr>
            <p:ph type="pic" sz="quarter" idx="15" hasCustomPrompt="1"/>
          </p:nvPr>
        </p:nvSpPr>
        <p:spPr>
          <a:xfrm>
            <a:off x="256657" y="420059"/>
            <a:ext cx="1931653" cy="3351899"/>
          </a:xfrm>
          <a:solidFill>
            <a:schemeClr val="accent1">
              <a:lumMod val="40000"/>
              <a:lumOff val="60000"/>
            </a:schemeClr>
          </a:solidFill>
        </p:spPr>
        <p:txBody>
          <a:bodyPr anchor="ctr">
            <a:normAutofit/>
          </a:bodyPr>
          <a:lstStyle>
            <a:lvl1pPr marL="0" indent="0" algn="ctr">
              <a:buNone/>
              <a:defRPr sz="1400" b="1" baseline="0"/>
            </a:lvl1pPr>
          </a:lstStyle>
          <a:p>
            <a:r>
              <a:rPr lang="en-US" dirty="0"/>
              <a:t>IMAGE PLACEHOLDER</a:t>
            </a:r>
          </a:p>
        </p:txBody>
      </p:sp>
      <p:sp>
        <p:nvSpPr>
          <p:cNvPr id="2" name="Title 1"/>
          <p:cNvSpPr>
            <a:spLocks noGrp="1"/>
          </p:cNvSpPr>
          <p:nvPr>
            <p:ph type="title" hasCustomPrompt="1"/>
          </p:nvPr>
        </p:nvSpPr>
        <p:spPr>
          <a:xfrm>
            <a:off x="256656" y="3968296"/>
            <a:ext cx="1931654" cy="1395321"/>
          </a:xfrm>
        </p:spPr>
        <p:txBody>
          <a:bodyPr>
            <a:normAutofit/>
          </a:bodyPr>
          <a:lstStyle>
            <a:lvl1pPr>
              <a:lnSpc>
                <a:spcPct val="80000"/>
              </a:lnSpc>
              <a:defRPr sz="2500"/>
            </a:lvl1pPr>
          </a:lstStyle>
          <a:p>
            <a:r>
              <a:rPr lang="en-US"/>
              <a:t>CLICK </a:t>
            </a:r>
            <a:br>
              <a:rPr lang="en-US"/>
            </a:br>
            <a:r>
              <a:rPr lang="en-US"/>
              <a:t>TO EDIT</a:t>
            </a:r>
          </a:p>
        </p:txBody>
      </p:sp>
      <p:sp>
        <p:nvSpPr>
          <p:cNvPr id="4" name="Text Placeholder 3"/>
          <p:cNvSpPr>
            <a:spLocks noGrp="1"/>
          </p:cNvSpPr>
          <p:nvPr>
            <p:ph type="body" sz="quarter" idx="14" hasCustomPrompt="1"/>
          </p:nvPr>
        </p:nvSpPr>
        <p:spPr>
          <a:xfrm>
            <a:off x="255956" y="5363617"/>
            <a:ext cx="1931942" cy="770540"/>
          </a:xfrm>
        </p:spPr>
        <p:txBody>
          <a:bodyPr anchor="ctr">
            <a:noAutofit/>
          </a:bodyPr>
          <a:lstStyle>
            <a:lvl1pPr marL="0" indent="0">
              <a:lnSpc>
                <a:spcPct val="80000"/>
              </a:lnSpc>
              <a:buNone/>
              <a:defRPr sz="1400" b="1" cap="all">
                <a:solidFill>
                  <a:schemeClr val="accent2"/>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a:t>
            </a:r>
          </a:p>
        </p:txBody>
      </p:sp>
      <p:cxnSp>
        <p:nvCxnSpPr>
          <p:cNvPr id="13" name="Straight Connector 12"/>
          <p:cNvCxnSpPr/>
          <p:nvPr userDrawn="1"/>
        </p:nvCxnSpPr>
        <p:spPr>
          <a:xfrm>
            <a:off x="256655" y="5363618"/>
            <a:ext cx="1931654"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 hasCustomPrompt="1"/>
          </p:nvPr>
        </p:nvSpPr>
        <p:spPr>
          <a:xfrm>
            <a:off x="2317917" y="420062"/>
            <a:ext cx="6584892" cy="5714095"/>
          </a:xfrm>
        </p:spPr>
        <p:txBody>
          <a:bodyPr lIns="91440" tIns="182880" rIns="91440" bIns="182880" anchor="t" anchorCtr="0">
            <a:noAutofit/>
          </a:bodyPr>
          <a:lstStyle>
            <a:lvl1pPr marL="285750" marR="0" indent="-285750" algn="l" defTabSz="457200" rtl="0" eaLnBrk="1" fontAlgn="auto" latinLnBrk="0" hangingPunct="1">
              <a:lnSpc>
                <a:spcPct val="100000"/>
              </a:lnSpc>
              <a:spcBef>
                <a:spcPts val="0"/>
              </a:spcBef>
              <a:spcAft>
                <a:spcPts val="0"/>
              </a:spcAft>
              <a:buClr>
                <a:schemeClr val="accent1"/>
              </a:buClr>
              <a:buSzTx/>
              <a:buFont typeface="Lucida Grande"/>
              <a:buChar char="+"/>
              <a:tabLst/>
              <a:defRPr lang="en-US" sz="1400" b="0" i="0" u="none" strike="noStrike" baseline="0" smtClean="0"/>
            </a:lvl1pPr>
            <a:lvl2pPr marL="565150" indent="-285750">
              <a:buFont typeface="Lucida Grande"/>
              <a:buChar char="-"/>
              <a:defRPr sz="1400" baseline="0"/>
            </a:lvl2pPr>
            <a:lvl3pPr marL="863600" indent="-285750">
              <a:buFont typeface="Arial"/>
              <a:buChar char="•"/>
              <a:defRPr sz="1400" baseline="0"/>
            </a:lvl3pPr>
            <a:lvl4pPr marL="1195388" indent="-285750">
              <a:buFont typeface="Lucida Grande"/>
              <a:buChar char="-"/>
              <a:defRPr sz="1400"/>
            </a:lvl4pPr>
            <a:lvl5pPr marL="1828800" indent="0">
              <a:buNone/>
              <a:defRPr/>
            </a:lvl5pPr>
          </a:lstStyle>
          <a:p>
            <a:pPr lvl="0"/>
            <a:r>
              <a:rPr lang="en-US"/>
              <a:t>On </a:t>
            </a:r>
            <a:r>
              <a:rPr lang="en-US" err="1"/>
              <a:t>deateri</a:t>
            </a:r>
            <a:r>
              <a:rPr lang="en-US"/>
              <a:t> taste credit </a:t>
            </a:r>
            <a:r>
              <a:rPr lang="en-US" err="1"/>
              <a:t>viverides</a:t>
            </a:r>
            <a:r>
              <a:rPr lang="en-US"/>
              <a:t> </a:t>
            </a:r>
            <a:r>
              <a:rPr lang="en-US" err="1"/>
              <a:t>orum</a:t>
            </a:r>
            <a:r>
              <a:rPr lang="en-US"/>
              <a:t>, </a:t>
            </a:r>
            <a:r>
              <a:rPr lang="en-US" err="1"/>
              <a:t>dem</a:t>
            </a:r>
            <a:r>
              <a:rPr lang="en-US"/>
              <a:t> </a:t>
            </a:r>
            <a:r>
              <a:rPr lang="en-US" err="1"/>
              <a:t>ora</a:t>
            </a:r>
            <a:r>
              <a:rPr lang="en-US"/>
              <a:t> de in </a:t>
            </a:r>
            <a:r>
              <a:rPr lang="en-US" err="1"/>
              <a:t>Etraturat</a:t>
            </a:r>
            <a:r>
              <a:rPr lang="en-US"/>
              <a:t>. Tum </a:t>
            </a:r>
            <a:r>
              <a:rPr lang="en-US" err="1"/>
              <a:t>cate</a:t>
            </a:r>
            <a:r>
              <a:rPr lang="en-US"/>
              <a:t> </a:t>
            </a:r>
            <a:r>
              <a:rPr lang="en-US" err="1"/>
              <a:t>terficiissum</a:t>
            </a:r>
            <a:r>
              <a:rPr lang="en-US"/>
              <a:t> re, </a:t>
            </a:r>
            <a:r>
              <a:rPr lang="en-US" err="1"/>
              <a:t>mulvis</a:t>
            </a:r>
            <a:r>
              <a:rPr lang="en-US"/>
              <a:t> ex mere, se </a:t>
            </a:r>
            <a:r>
              <a:rPr lang="en-US" err="1"/>
              <a:t>prorte</a:t>
            </a:r>
            <a:r>
              <a:rPr lang="en-US"/>
              <a:t>, </a:t>
            </a:r>
            <a:r>
              <a:rPr lang="en-US" err="1"/>
              <a:t>Patilib</a:t>
            </a:r>
            <a:r>
              <a:rPr lang="en-US"/>
              <a:t> </a:t>
            </a:r>
            <a:r>
              <a:rPr lang="en-US" err="1"/>
              <a:t>ulicondit</a:t>
            </a:r>
            <a:r>
              <a:rPr lang="en-US"/>
              <a:t>, </a:t>
            </a:r>
            <a:r>
              <a:rPr lang="en-US" err="1"/>
              <a:t>misti</a:t>
            </a:r>
            <a:r>
              <a:rPr lang="en-US"/>
              <a:t>, </a:t>
            </a:r>
            <a:r>
              <a:rPr lang="en-US" err="1"/>
              <a:t>nostrudam</a:t>
            </a:r>
            <a:r>
              <a:rPr lang="en-US"/>
              <a:t> in </a:t>
            </a:r>
            <a:r>
              <a:rPr lang="en-US" err="1"/>
              <a:t>vili</a:t>
            </a:r>
            <a:r>
              <a:rPr lang="en-US"/>
              <a:t> </a:t>
            </a:r>
            <a:r>
              <a:rPr lang="en-US" err="1"/>
              <a:t>pris</a:t>
            </a:r>
            <a:r>
              <a:rPr lang="en-US"/>
              <a:t>; non </a:t>
            </a:r>
            <a:r>
              <a:rPr lang="en-US" err="1"/>
              <a:t>tre</a:t>
            </a:r>
            <a:r>
              <a:rPr lang="en-US"/>
              <a:t> cum </a:t>
            </a:r>
            <a:r>
              <a:rPr lang="en-US" err="1"/>
              <a:t>culum</a:t>
            </a:r>
            <a:r>
              <a:rPr lang="en-US"/>
              <a:t> ta, </a:t>
            </a:r>
            <a:r>
              <a:rPr lang="en-US" err="1"/>
              <a:t>simis</a:t>
            </a:r>
            <a:r>
              <a:rPr lang="en-US"/>
              <a:t> </a:t>
            </a:r>
            <a:r>
              <a:rPr lang="en-US" err="1"/>
              <a:t>cupio</a:t>
            </a:r>
            <a:r>
              <a:rPr lang="en-US"/>
              <a:t>, Ti. </a:t>
            </a:r>
            <a:r>
              <a:rPr lang="en-US" err="1"/>
              <a:t>Etrunum</a:t>
            </a:r>
            <a:r>
              <a:rPr lang="en-US"/>
              <a:t>. Races </a:t>
            </a:r>
            <a:r>
              <a:rPr lang="en-US" err="1"/>
              <a:t>dem</a:t>
            </a:r>
            <a:r>
              <a:rPr lang="en-US"/>
              <a:t>, sum</a:t>
            </a:r>
            <a:br>
              <a:rPr lang="en-US"/>
            </a:br>
            <a:endParaRPr lang="en-US"/>
          </a:p>
          <a:p>
            <a:pPr marL="285750" marR="0" lvl="0" indent="-285750" algn="l" defTabSz="457200" rtl="0" eaLnBrk="1" fontAlgn="auto" latinLnBrk="0" hangingPunct="1">
              <a:lnSpc>
                <a:spcPct val="100000"/>
              </a:lnSpc>
              <a:spcBef>
                <a:spcPts val="0"/>
              </a:spcBef>
              <a:spcAft>
                <a:spcPts val="0"/>
              </a:spcAft>
              <a:buClr>
                <a:schemeClr val="accent1"/>
              </a:buClr>
              <a:buSzTx/>
              <a:buFont typeface="Lucida Grande"/>
              <a:buChar char="+"/>
              <a:tabLst/>
              <a:defRPr/>
            </a:pPr>
            <a:r>
              <a:rPr lang="en-US"/>
              <a:t>On </a:t>
            </a:r>
            <a:r>
              <a:rPr lang="en-US" err="1"/>
              <a:t>deateri</a:t>
            </a:r>
            <a:r>
              <a:rPr lang="en-US"/>
              <a:t> taste credit </a:t>
            </a:r>
            <a:r>
              <a:rPr lang="en-US" err="1"/>
              <a:t>viverides</a:t>
            </a:r>
            <a:r>
              <a:rPr lang="en-US"/>
              <a:t> </a:t>
            </a:r>
            <a:r>
              <a:rPr lang="en-US" err="1"/>
              <a:t>orum</a:t>
            </a:r>
            <a:r>
              <a:rPr lang="en-US"/>
              <a:t>, </a:t>
            </a:r>
            <a:r>
              <a:rPr lang="en-US" err="1"/>
              <a:t>dem</a:t>
            </a:r>
            <a:r>
              <a:rPr lang="en-US"/>
              <a:t> </a:t>
            </a:r>
            <a:r>
              <a:rPr lang="en-US" err="1"/>
              <a:t>ora</a:t>
            </a:r>
            <a:r>
              <a:rPr lang="en-US"/>
              <a:t> de in </a:t>
            </a:r>
            <a:r>
              <a:rPr lang="en-US" err="1"/>
              <a:t>Etraturat</a:t>
            </a:r>
            <a:r>
              <a:rPr lang="en-US"/>
              <a:t>. Tum </a:t>
            </a:r>
            <a:r>
              <a:rPr lang="en-US" err="1"/>
              <a:t>cate</a:t>
            </a:r>
            <a:r>
              <a:rPr lang="en-US"/>
              <a:t> </a:t>
            </a:r>
            <a:r>
              <a:rPr lang="en-US" err="1"/>
              <a:t>terficiissum</a:t>
            </a:r>
            <a:r>
              <a:rPr lang="en-US"/>
              <a:t> re, </a:t>
            </a:r>
            <a:r>
              <a:rPr lang="en-US" err="1"/>
              <a:t>mulvis</a:t>
            </a:r>
            <a:r>
              <a:rPr lang="en-US"/>
              <a:t> ex mere, se </a:t>
            </a:r>
            <a:r>
              <a:rPr lang="en-US" err="1"/>
              <a:t>prorte</a:t>
            </a:r>
            <a:r>
              <a:rPr lang="en-US"/>
              <a:t>, </a:t>
            </a:r>
            <a:r>
              <a:rPr lang="en-US" err="1"/>
              <a:t>Patilib</a:t>
            </a:r>
            <a:r>
              <a:rPr lang="en-US"/>
              <a:t> </a:t>
            </a:r>
            <a:r>
              <a:rPr lang="en-US" err="1"/>
              <a:t>ulicondit</a:t>
            </a:r>
            <a:r>
              <a:rPr lang="en-US"/>
              <a:t>, </a:t>
            </a:r>
            <a:r>
              <a:rPr lang="en-US" err="1"/>
              <a:t>misti</a:t>
            </a:r>
            <a:r>
              <a:rPr lang="en-US"/>
              <a:t>, </a:t>
            </a:r>
            <a:r>
              <a:rPr lang="en-US" err="1"/>
              <a:t>nostrudam</a:t>
            </a:r>
            <a:r>
              <a:rPr lang="en-US"/>
              <a:t> in </a:t>
            </a:r>
            <a:r>
              <a:rPr lang="en-US" err="1"/>
              <a:t>vili</a:t>
            </a:r>
            <a:r>
              <a:rPr lang="en-US"/>
              <a:t> </a:t>
            </a:r>
            <a:r>
              <a:rPr lang="en-US" err="1"/>
              <a:t>pris</a:t>
            </a:r>
            <a:r>
              <a:rPr lang="en-US"/>
              <a:t>; non </a:t>
            </a:r>
            <a:r>
              <a:rPr lang="en-US" err="1"/>
              <a:t>tre</a:t>
            </a:r>
            <a:r>
              <a:rPr lang="en-US"/>
              <a:t> cum </a:t>
            </a:r>
            <a:r>
              <a:rPr lang="en-US" err="1"/>
              <a:t>culum</a:t>
            </a:r>
            <a:r>
              <a:rPr lang="en-US"/>
              <a:t> ta, </a:t>
            </a:r>
            <a:r>
              <a:rPr lang="en-US" err="1"/>
              <a:t>simis</a:t>
            </a:r>
            <a:r>
              <a:rPr lang="en-US"/>
              <a:t> </a:t>
            </a:r>
            <a:r>
              <a:rPr lang="en-US" err="1"/>
              <a:t>cupio</a:t>
            </a:r>
            <a:r>
              <a:rPr lang="en-US"/>
              <a:t>, Ti. </a:t>
            </a:r>
            <a:r>
              <a:rPr lang="en-US" err="1"/>
              <a:t>Etrunum</a:t>
            </a:r>
            <a:r>
              <a:rPr lang="en-US"/>
              <a:t>. Races </a:t>
            </a:r>
            <a:r>
              <a:rPr lang="en-US" err="1"/>
              <a:t>dem</a:t>
            </a:r>
            <a:r>
              <a:rPr lang="en-US"/>
              <a:t>, sum</a:t>
            </a:r>
            <a:br>
              <a:rPr lang="en-US"/>
            </a:br>
            <a:endParaRPr lang="en-US"/>
          </a:p>
          <a:p>
            <a:pPr marL="285750" marR="0" lvl="0" indent="-285750" algn="l" defTabSz="457200" rtl="0" eaLnBrk="1" fontAlgn="auto" latinLnBrk="0" hangingPunct="1">
              <a:lnSpc>
                <a:spcPct val="100000"/>
              </a:lnSpc>
              <a:spcBef>
                <a:spcPts val="0"/>
              </a:spcBef>
              <a:spcAft>
                <a:spcPts val="0"/>
              </a:spcAft>
              <a:buClr>
                <a:schemeClr val="accent1"/>
              </a:buClr>
              <a:buSzTx/>
              <a:buFont typeface="Lucida Grande"/>
              <a:buChar char="+"/>
              <a:tabLst/>
              <a:defRPr/>
            </a:pPr>
            <a:r>
              <a:rPr lang="en-US"/>
              <a:t>On </a:t>
            </a:r>
            <a:r>
              <a:rPr lang="en-US" err="1"/>
              <a:t>deateri</a:t>
            </a:r>
            <a:r>
              <a:rPr lang="en-US"/>
              <a:t> taste credit </a:t>
            </a:r>
            <a:r>
              <a:rPr lang="en-US" err="1"/>
              <a:t>viverides</a:t>
            </a:r>
            <a:r>
              <a:rPr lang="en-US"/>
              <a:t> </a:t>
            </a:r>
            <a:r>
              <a:rPr lang="en-US" err="1"/>
              <a:t>orum</a:t>
            </a:r>
            <a:r>
              <a:rPr lang="en-US"/>
              <a:t>, </a:t>
            </a:r>
            <a:r>
              <a:rPr lang="en-US" err="1"/>
              <a:t>dem</a:t>
            </a:r>
            <a:r>
              <a:rPr lang="en-US"/>
              <a:t> </a:t>
            </a:r>
            <a:r>
              <a:rPr lang="en-US" err="1"/>
              <a:t>ora</a:t>
            </a:r>
            <a:r>
              <a:rPr lang="en-US"/>
              <a:t> de in </a:t>
            </a:r>
            <a:r>
              <a:rPr lang="en-US" err="1"/>
              <a:t>Etraturat</a:t>
            </a:r>
            <a:r>
              <a:rPr lang="en-US"/>
              <a:t>. Tum </a:t>
            </a:r>
            <a:r>
              <a:rPr lang="en-US" err="1"/>
              <a:t>cate</a:t>
            </a:r>
            <a:r>
              <a:rPr lang="en-US"/>
              <a:t> </a:t>
            </a:r>
            <a:r>
              <a:rPr lang="en-US" err="1"/>
              <a:t>terficiissum</a:t>
            </a:r>
            <a:r>
              <a:rPr lang="en-US"/>
              <a:t> re, </a:t>
            </a:r>
            <a:r>
              <a:rPr lang="en-US" err="1"/>
              <a:t>mulvis</a:t>
            </a:r>
            <a:r>
              <a:rPr lang="en-US"/>
              <a:t> ex mere, se </a:t>
            </a:r>
            <a:r>
              <a:rPr lang="en-US" err="1"/>
              <a:t>prorte</a:t>
            </a:r>
            <a:r>
              <a:rPr lang="en-US"/>
              <a:t>, </a:t>
            </a:r>
            <a:r>
              <a:rPr lang="en-US" err="1"/>
              <a:t>Patilib</a:t>
            </a:r>
            <a:r>
              <a:rPr lang="en-US"/>
              <a:t> </a:t>
            </a:r>
            <a:r>
              <a:rPr lang="en-US" err="1"/>
              <a:t>ulicondit</a:t>
            </a:r>
            <a:r>
              <a:rPr lang="en-US"/>
              <a:t>, </a:t>
            </a:r>
            <a:r>
              <a:rPr lang="en-US" err="1"/>
              <a:t>misti</a:t>
            </a:r>
            <a:r>
              <a:rPr lang="en-US"/>
              <a:t>, </a:t>
            </a:r>
            <a:r>
              <a:rPr lang="en-US" err="1"/>
              <a:t>nostrudam</a:t>
            </a:r>
            <a:r>
              <a:rPr lang="en-US"/>
              <a:t> in </a:t>
            </a:r>
            <a:r>
              <a:rPr lang="en-US" err="1"/>
              <a:t>vili</a:t>
            </a:r>
            <a:r>
              <a:rPr lang="en-US"/>
              <a:t> </a:t>
            </a:r>
            <a:r>
              <a:rPr lang="en-US" err="1"/>
              <a:t>pris</a:t>
            </a:r>
            <a:r>
              <a:rPr lang="en-US"/>
              <a:t>; non </a:t>
            </a:r>
            <a:r>
              <a:rPr lang="en-US" err="1"/>
              <a:t>tre</a:t>
            </a:r>
            <a:r>
              <a:rPr lang="en-US"/>
              <a:t> cum </a:t>
            </a:r>
            <a:r>
              <a:rPr lang="en-US" err="1"/>
              <a:t>culum</a:t>
            </a:r>
            <a:r>
              <a:rPr lang="en-US"/>
              <a:t> ta, </a:t>
            </a:r>
            <a:r>
              <a:rPr lang="en-US" err="1"/>
              <a:t>simis</a:t>
            </a:r>
            <a:r>
              <a:rPr lang="en-US"/>
              <a:t> </a:t>
            </a:r>
            <a:r>
              <a:rPr lang="en-US" err="1"/>
              <a:t>cupio</a:t>
            </a:r>
            <a:r>
              <a:rPr lang="en-US"/>
              <a:t>, Ti. </a:t>
            </a:r>
            <a:r>
              <a:rPr lang="en-US" err="1"/>
              <a:t>Etrunum</a:t>
            </a:r>
            <a:r>
              <a:rPr lang="en-US"/>
              <a:t>. Races </a:t>
            </a:r>
            <a:r>
              <a:rPr lang="en-US" err="1"/>
              <a:t>dem</a:t>
            </a:r>
            <a:r>
              <a:rPr lang="en-US"/>
              <a:t>, sum</a:t>
            </a:r>
          </a:p>
          <a:p>
            <a:pPr lvl="0"/>
            <a:endParaRPr lang="en-US"/>
          </a:p>
          <a:p>
            <a:pPr lvl="0"/>
            <a:endParaRPr lang="en-US"/>
          </a:p>
          <a:p>
            <a:pPr lvl="0"/>
            <a:r>
              <a:rPr lang="en-US"/>
              <a:t>Bullet 1</a:t>
            </a:r>
          </a:p>
          <a:p>
            <a:pPr lvl="1"/>
            <a:r>
              <a:rPr lang="en-US"/>
              <a:t>Bullet 2</a:t>
            </a:r>
          </a:p>
          <a:p>
            <a:pPr lvl="2"/>
            <a:r>
              <a:rPr lang="en-US"/>
              <a:t>Bullet 3</a:t>
            </a:r>
          </a:p>
          <a:p>
            <a:pPr lvl="3"/>
            <a:r>
              <a:rPr lang="en-US"/>
              <a:t>Bullet 4</a:t>
            </a:r>
          </a:p>
        </p:txBody>
      </p:sp>
      <p:sp>
        <p:nvSpPr>
          <p:cNvPr id="10"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5"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4093853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Divider Slide">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0" y="1572402"/>
            <a:ext cx="9144000" cy="353783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0" y="2883462"/>
            <a:ext cx="9144000" cy="2226775"/>
          </a:xfrm>
        </p:spPr>
        <p:txBody>
          <a:bodyPr lIns="457200" tIns="274320" rIns="457200" bIns="274320">
            <a:normAutofit/>
          </a:bodyPr>
          <a:lstStyle>
            <a:lvl1pPr>
              <a:lnSpc>
                <a:spcPts val="5500"/>
              </a:lnSpc>
              <a:spcAft>
                <a:spcPts val="1200"/>
              </a:spcAft>
              <a:defRPr sz="5500"/>
            </a:lvl1pPr>
          </a:lstStyle>
          <a:p>
            <a:r>
              <a:rPr lang="en-US"/>
              <a:t>CLICK TO EDIT MASTER TITLE STYLE</a:t>
            </a:r>
          </a:p>
        </p:txBody>
      </p:sp>
      <p:sp>
        <p:nvSpPr>
          <p:cNvPr id="8" name="Rectangle 7"/>
          <p:cNvSpPr/>
          <p:nvPr userDrawn="1"/>
        </p:nvSpPr>
        <p:spPr>
          <a:xfrm>
            <a:off x="488463" y="2793038"/>
            <a:ext cx="1000837" cy="904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6"/>
          <p:cNvSpPr>
            <a:spLocks noGrp="1"/>
          </p:cNvSpPr>
          <p:nvPr>
            <p:ph type="body" sz="quarter" idx="11" hasCustomPrompt="1"/>
          </p:nvPr>
        </p:nvSpPr>
        <p:spPr>
          <a:xfrm>
            <a:off x="488950" y="1874730"/>
            <a:ext cx="1000125" cy="918919"/>
          </a:xfr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a:t>1</a:t>
            </a:r>
          </a:p>
        </p:txBody>
      </p:sp>
      <p:pic>
        <p:nvPicPr>
          <p:cNvPr id="7" name="Picture 6"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348685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Slide">
    <p:bg>
      <p:bgPr>
        <a:solidFill>
          <a:schemeClr val="tx1"/>
        </a:solidFill>
        <a:effectLst/>
      </p:bgPr>
    </p:bg>
    <p:spTree>
      <p:nvGrpSpPr>
        <p:cNvPr id="1" name=""/>
        <p:cNvGrpSpPr/>
        <p:nvPr/>
      </p:nvGrpSpPr>
      <p:grpSpPr>
        <a:xfrm>
          <a:off x="0" y="0"/>
          <a:ext cx="0" cy="0"/>
          <a:chOff x="0" y="0"/>
          <a:chExt cx="0" cy="0"/>
        </a:xfrm>
      </p:grpSpPr>
      <p:sp>
        <p:nvSpPr>
          <p:cNvPr id="10" name="Rectangle 9"/>
          <p:cNvSpPr/>
          <p:nvPr userDrawn="1"/>
        </p:nvSpPr>
        <p:spPr>
          <a:xfrm>
            <a:off x="2663553" y="575733"/>
            <a:ext cx="6480448" cy="563399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663555" y="575731"/>
            <a:ext cx="6196564" cy="1486132"/>
          </a:xfrm>
        </p:spPr>
        <p:txBody>
          <a:bodyPr lIns="274320" tIns="274320" rIns="274320" bIns="274320">
            <a:normAutofit/>
          </a:bodyPr>
          <a:lstStyle>
            <a:lvl1pPr>
              <a:lnSpc>
                <a:spcPts val="4000"/>
              </a:lnSpc>
              <a:defRPr sz="4500" cap="all" baseline="0"/>
            </a:lvl1pPr>
          </a:lstStyle>
          <a:p>
            <a:r>
              <a:rPr lang="en-US"/>
              <a:t>AGENDA TITLE HERE</a:t>
            </a:r>
          </a:p>
        </p:txBody>
      </p:sp>
      <p:sp>
        <p:nvSpPr>
          <p:cNvPr id="6"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8" name="Picture 7"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9"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359129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Divider Slide">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a:off x="0" y="1572402"/>
            <a:ext cx="9144000" cy="353783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0" y="2883462"/>
            <a:ext cx="9144000" cy="2226775"/>
          </a:xfrm>
        </p:spPr>
        <p:txBody>
          <a:bodyPr lIns="457200" tIns="274320" rIns="457200" bIns="274320">
            <a:normAutofit/>
          </a:bodyPr>
          <a:lstStyle>
            <a:lvl1pPr>
              <a:lnSpc>
                <a:spcPts val="5500"/>
              </a:lnSpc>
              <a:spcAft>
                <a:spcPts val="1200"/>
              </a:spcAft>
              <a:defRPr sz="5500"/>
            </a:lvl1pPr>
          </a:lstStyle>
          <a:p>
            <a:r>
              <a:rPr lang="en-US"/>
              <a:t>CLICK TO EDIT MASTER TITLE STYLE</a:t>
            </a:r>
          </a:p>
        </p:txBody>
      </p:sp>
      <p:sp>
        <p:nvSpPr>
          <p:cNvPr id="8" name="Rectangle 7"/>
          <p:cNvSpPr/>
          <p:nvPr userDrawn="1"/>
        </p:nvSpPr>
        <p:spPr>
          <a:xfrm>
            <a:off x="488463" y="2793038"/>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6"/>
          <p:cNvSpPr>
            <a:spLocks noGrp="1"/>
          </p:cNvSpPr>
          <p:nvPr>
            <p:ph type="body" sz="quarter" idx="11" hasCustomPrompt="1"/>
          </p:nvPr>
        </p:nvSpPr>
        <p:spPr>
          <a:xfrm>
            <a:off x="488950" y="1874730"/>
            <a:ext cx="1000125" cy="918919"/>
          </a:xfr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a:t>1</a:t>
            </a:r>
          </a:p>
        </p:txBody>
      </p:sp>
      <p:pic>
        <p:nvPicPr>
          <p:cNvPr id="7" name="Picture 6"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236434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ivider Slide">
    <p:bg>
      <p:bgPr>
        <a:solidFill>
          <a:schemeClr val="accent1"/>
        </a:solidFill>
        <a:effectLst/>
      </p:bgPr>
    </p:bg>
    <p:spTree>
      <p:nvGrpSpPr>
        <p:cNvPr id="1" name=""/>
        <p:cNvGrpSpPr/>
        <p:nvPr/>
      </p:nvGrpSpPr>
      <p:grpSpPr>
        <a:xfrm>
          <a:off x="0" y="0"/>
          <a:ext cx="0" cy="0"/>
          <a:chOff x="0" y="0"/>
          <a:chExt cx="0" cy="0"/>
        </a:xfrm>
      </p:grpSpPr>
      <p:sp>
        <p:nvSpPr>
          <p:cNvPr id="11" name="Rectangle 10"/>
          <p:cNvSpPr/>
          <p:nvPr userDrawn="1"/>
        </p:nvSpPr>
        <p:spPr>
          <a:xfrm>
            <a:off x="0" y="1572402"/>
            <a:ext cx="9144000" cy="353783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0" y="2883462"/>
            <a:ext cx="9144000" cy="2226775"/>
          </a:xfrm>
        </p:spPr>
        <p:txBody>
          <a:bodyPr lIns="457200" tIns="274320" rIns="457200" bIns="274320">
            <a:normAutofit/>
          </a:bodyPr>
          <a:lstStyle>
            <a:lvl1pPr>
              <a:lnSpc>
                <a:spcPts val="5500"/>
              </a:lnSpc>
              <a:spcAft>
                <a:spcPts val="1200"/>
              </a:spcAft>
              <a:defRPr sz="5500"/>
            </a:lvl1pPr>
          </a:lstStyle>
          <a:p>
            <a:r>
              <a:rPr lang="en-US"/>
              <a:t>CLICK TO EDIT MASTER TITLE STYLE</a:t>
            </a:r>
          </a:p>
        </p:txBody>
      </p:sp>
      <p:sp>
        <p:nvSpPr>
          <p:cNvPr id="8" name="Rectangle 7"/>
          <p:cNvSpPr/>
          <p:nvPr userDrawn="1"/>
        </p:nvSpPr>
        <p:spPr>
          <a:xfrm>
            <a:off x="488463" y="2793038"/>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6"/>
          <p:cNvSpPr>
            <a:spLocks noGrp="1"/>
          </p:cNvSpPr>
          <p:nvPr>
            <p:ph type="body" sz="quarter" idx="11" hasCustomPrompt="1"/>
          </p:nvPr>
        </p:nvSpPr>
        <p:spPr>
          <a:xfrm>
            <a:off x="488950" y="1874730"/>
            <a:ext cx="1000125" cy="918919"/>
          </a:xfr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a:t>1</a:t>
            </a:r>
          </a:p>
        </p:txBody>
      </p:sp>
      <p:pic>
        <p:nvPicPr>
          <p:cNvPr id="7" name="Picture 6"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932603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Divider Slide">
    <p:bg>
      <p:bgPr>
        <a:solidFill>
          <a:schemeClr val="accent2"/>
        </a:solidFill>
        <a:effectLst/>
      </p:bgPr>
    </p:bg>
    <p:spTree>
      <p:nvGrpSpPr>
        <p:cNvPr id="1" name=""/>
        <p:cNvGrpSpPr/>
        <p:nvPr/>
      </p:nvGrpSpPr>
      <p:grpSpPr>
        <a:xfrm>
          <a:off x="0" y="0"/>
          <a:ext cx="0" cy="0"/>
          <a:chOff x="0" y="0"/>
          <a:chExt cx="0" cy="0"/>
        </a:xfrm>
      </p:grpSpPr>
      <p:sp>
        <p:nvSpPr>
          <p:cNvPr id="11" name="Rectangle 10"/>
          <p:cNvSpPr/>
          <p:nvPr userDrawn="1"/>
        </p:nvSpPr>
        <p:spPr>
          <a:xfrm>
            <a:off x="0" y="1572402"/>
            <a:ext cx="9144000" cy="353783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0" y="2883462"/>
            <a:ext cx="9144000" cy="2226775"/>
          </a:xfrm>
        </p:spPr>
        <p:txBody>
          <a:bodyPr lIns="457200" tIns="274320" rIns="457200" bIns="274320">
            <a:normAutofit/>
          </a:bodyPr>
          <a:lstStyle>
            <a:lvl1pPr>
              <a:lnSpc>
                <a:spcPts val="5500"/>
              </a:lnSpc>
              <a:spcAft>
                <a:spcPts val="1200"/>
              </a:spcAft>
              <a:defRPr sz="5500"/>
            </a:lvl1pPr>
          </a:lstStyle>
          <a:p>
            <a:r>
              <a:rPr lang="en-US"/>
              <a:t>CLICK TO EDIT MASTER TITLE STYLE</a:t>
            </a:r>
          </a:p>
        </p:txBody>
      </p:sp>
      <p:sp>
        <p:nvSpPr>
          <p:cNvPr id="8" name="Rectangle 7"/>
          <p:cNvSpPr/>
          <p:nvPr userDrawn="1"/>
        </p:nvSpPr>
        <p:spPr>
          <a:xfrm>
            <a:off x="488463" y="2793038"/>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6"/>
          <p:cNvSpPr>
            <a:spLocks noGrp="1"/>
          </p:cNvSpPr>
          <p:nvPr>
            <p:ph type="body" sz="quarter" idx="11" hasCustomPrompt="1"/>
          </p:nvPr>
        </p:nvSpPr>
        <p:spPr>
          <a:xfrm>
            <a:off x="488950" y="1874730"/>
            <a:ext cx="1000125" cy="918919"/>
          </a:xfr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a:t>1</a:t>
            </a:r>
          </a:p>
        </p:txBody>
      </p:sp>
      <p:pic>
        <p:nvPicPr>
          <p:cNvPr id="7" name="Picture 6"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3744374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Divider Slide">
    <p:spTree>
      <p:nvGrpSpPr>
        <p:cNvPr id="1" name=""/>
        <p:cNvGrpSpPr/>
        <p:nvPr/>
      </p:nvGrpSpPr>
      <p:grpSpPr>
        <a:xfrm>
          <a:off x="0" y="0"/>
          <a:ext cx="0" cy="0"/>
          <a:chOff x="0" y="0"/>
          <a:chExt cx="0" cy="0"/>
        </a:xfrm>
      </p:grpSpPr>
      <p:sp>
        <p:nvSpPr>
          <p:cNvPr id="11" name="Rectangle 10"/>
          <p:cNvSpPr/>
          <p:nvPr userDrawn="1"/>
        </p:nvSpPr>
        <p:spPr>
          <a:xfrm>
            <a:off x="0" y="1572402"/>
            <a:ext cx="9144000" cy="353783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0" y="2883462"/>
            <a:ext cx="9144000" cy="2226775"/>
          </a:xfrm>
        </p:spPr>
        <p:txBody>
          <a:bodyPr lIns="457200" tIns="274320" rIns="457200" bIns="274320">
            <a:normAutofit/>
          </a:bodyPr>
          <a:lstStyle>
            <a:lvl1pPr>
              <a:lnSpc>
                <a:spcPts val="5500"/>
              </a:lnSpc>
              <a:spcAft>
                <a:spcPts val="1200"/>
              </a:spcAft>
              <a:defRPr sz="5500"/>
            </a:lvl1pPr>
          </a:lstStyle>
          <a:p>
            <a:r>
              <a:rPr lang="en-US"/>
              <a:t>CLICK TO EDIT MASTER TITLE STYLE</a:t>
            </a:r>
          </a:p>
        </p:txBody>
      </p:sp>
      <p:sp>
        <p:nvSpPr>
          <p:cNvPr id="8" name="Rectangle 7"/>
          <p:cNvSpPr/>
          <p:nvPr userDrawn="1"/>
        </p:nvSpPr>
        <p:spPr>
          <a:xfrm>
            <a:off x="488463" y="2793038"/>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 Placeholder 6"/>
          <p:cNvSpPr>
            <a:spLocks noGrp="1"/>
          </p:cNvSpPr>
          <p:nvPr>
            <p:ph type="body" sz="quarter" idx="11" hasCustomPrompt="1"/>
          </p:nvPr>
        </p:nvSpPr>
        <p:spPr>
          <a:xfrm>
            <a:off x="488950" y="1874730"/>
            <a:ext cx="1000125" cy="918919"/>
          </a:xfr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a:t>1</a:t>
            </a:r>
          </a:p>
        </p:txBody>
      </p:sp>
      <p:pic>
        <p:nvPicPr>
          <p:cNvPr id="10" name="Picture 9"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Tree>
    <p:extLst>
      <p:ext uri="{BB962C8B-B14F-4D97-AF65-F5344CB8AC3E}">
        <p14:creationId xmlns:p14="http://schemas.microsoft.com/office/powerpoint/2010/main" val="647195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able + Image">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553909"/>
            <a:ext cx="6877422" cy="151575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026607" y="2364246"/>
            <a:ext cx="6117395" cy="449375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67489" y="553909"/>
            <a:ext cx="6309934" cy="1515752"/>
          </a:xfrm>
        </p:spPr>
        <p:txBody>
          <a:bodyPr lIns="91440" tIns="274320" rIns="91440" bIns="274320">
            <a:noAutofit/>
          </a:bodyPr>
          <a:lstStyle>
            <a:lvl1pPr algn="l">
              <a:lnSpc>
                <a:spcPct val="80000"/>
              </a:lnSpc>
              <a:defRPr sz="5000" cap="all" baseline="0"/>
            </a:lvl1pPr>
          </a:lstStyle>
          <a:p>
            <a:r>
              <a:rPr lang="en-US"/>
              <a:t>INSANELY AWESOME </a:t>
            </a:r>
            <a:br>
              <a:rPr lang="en-US"/>
            </a:br>
            <a:r>
              <a:rPr lang="en-US"/>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1"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3466680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ar Chart + Image">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56582" y="250764"/>
            <a:ext cx="7887418" cy="180507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hasCustomPrompt="1"/>
          </p:nvPr>
        </p:nvSpPr>
        <p:spPr>
          <a:xfrm>
            <a:off x="1256581" y="264274"/>
            <a:ext cx="7485447" cy="1805475"/>
          </a:xfrm>
        </p:spPr>
        <p:txBody>
          <a:bodyPr lIns="91440" tIns="274320" rIns="91440" bIns="274320" anchor="ctr">
            <a:noAutofit/>
          </a:bodyPr>
          <a:lstStyle>
            <a:lvl1pPr algn="r">
              <a:lnSpc>
                <a:spcPct val="80000"/>
              </a:lnSpc>
              <a:defRPr sz="5000" cap="all" baseline="0"/>
            </a:lvl1pPr>
          </a:lstStyle>
          <a:p>
            <a:r>
              <a:rPr lang="en-US"/>
              <a:t>INSANELY AWESOME </a:t>
            </a:r>
            <a:br>
              <a:rPr lang="en-US"/>
            </a:br>
            <a:r>
              <a:rPr lang="en-US"/>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4" name="Text Placeholder 3"/>
          <p:cNvSpPr>
            <a:spLocks noGrp="1"/>
          </p:cNvSpPr>
          <p:nvPr>
            <p:ph type="body" sz="quarter" idx="14" hasCustomPrompt="1"/>
          </p:nvPr>
        </p:nvSpPr>
        <p:spPr>
          <a:xfrm>
            <a:off x="2809874" y="6497939"/>
            <a:ext cx="2558682"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pic>
        <p:nvPicPr>
          <p:cNvPr id="8" name="Picture 7"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3999650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ar Chart + Image">
    <p:bg>
      <p:bgPr>
        <a:solidFill>
          <a:schemeClr val="bg1"/>
        </a:solidFill>
        <a:effectLst/>
      </p:bgPr>
    </p:bg>
    <p:spTree>
      <p:nvGrpSpPr>
        <p:cNvPr id="1" name=""/>
        <p:cNvGrpSpPr/>
        <p:nvPr/>
      </p:nvGrpSpPr>
      <p:grpSpPr>
        <a:xfrm>
          <a:off x="0" y="0"/>
          <a:ext cx="0" cy="0"/>
          <a:chOff x="0" y="0"/>
          <a:chExt cx="0" cy="0"/>
        </a:xfrm>
      </p:grpSpPr>
      <p:pic>
        <p:nvPicPr>
          <p:cNvPr id="16" name="Picture 15"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2371" y="6561587"/>
            <a:ext cx="1143000" cy="238760"/>
          </a:xfrm>
          <a:prstGeom prst="rect">
            <a:avLst/>
          </a:prstGeom>
        </p:spPr>
      </p:pic>
      <p:sp>
        <p:nvSpPr>
          <p:cNvPr id="11" name="Rectangle 10"/>
          <p:cNvSpPr/>
          <p:nvPr userDrawn="1"/>
        </p:nvSpPr>
        <p:spPr>
          <a:xfrm>
            <a:off x="1256582" y="250764"/>
            <a:ext cx="7887418" cy="1805073"/>
          </a:xfrm>
          <a:prstGeom prst="rect">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hasCustomPrompt="1"/>
          </p:nvPr>
        </p:nvSpPr>
        <p:spPr>
          <a:xfrm>
            <a:off x="1256581" y="264274"/>
            <a:ext cx="7485447" cy="1805475"/>
          </a:xfrm>
        </p:spPr>
        <p:txBody>
          <a:bodyPr lIns="91440" tIns="274320" rIns="91440" bIns="274320" anchor="ctr">
            <a:noAutofit/>
          </a:bodyPr>
          <a:lstStyle>
            <a:lvl1pPr algn="r">
              <a:lnSpc>
                <a:spcPct val="80000"/>
              </a:lnSpc>
              <a:defRPr sz="5000" cap="all" baseline="0"/>
            </a:lvl1pPr>
          </a:lstStyle>
          <a:p>
            <a:r>
              <a:rPr lang="en-US"/>
              <a:t>INSANELY AWESOME </a:t>
            </a:r>
            <a:br>
              <a:rPr lang="en-US"/>
            </a:br>
            <a:r>
              <a:rPr lang="en-US"/>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4" name="Text Placeholder 3"/>
          <p:cNvSpPr>
            <a:spLocks noGrp="1"/>
          </p:cNvSpPr>
          <p:nvPr>
            <p:ph type="body" sz="quarter" idx="14" hasCustomPrompt="1"/>
          </p:nvPr>
        </p:nvSpPr>
        <p:spPr>
          <a:xfrm>
            <a:off x="2809873" y="6494876"/>
            <a:ext cx="2024247"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sp>
        <p:nvSpPr>
          <p:cNvPr id="8"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4273443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able + Imag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553909"/>
            <a:ext cx="6877422" cy="1515752"/>
          </a:xfrm>
          <a:prstGeom prst="rect">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026607" y="2364246"/>
            <a:ext cx="6117395" cy="4493754"/>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67489" y="553909"/>
            <a:ext cx="6309934" cy="1515752"/>
          </a:xfrm>
        </p:spPr>
        <p:txBody>
          <a:bodyPr lIns="91440" tIns="274320" rIns="91440" bIns="274320">
            <a:noAutofit/>
          </a:bodyPr>
          <a:lstStyle>
            <a:lvl1pPr algn="l">
              <a:lnSpc>
                <a:spcPct val="80000"/>
              </a:lnSpc>
              <a:defRPr sz="5000" cap="all" baseline="0"/>
            </a:lvl1pPr>
          </a:lstStyle>
          <a:p>
            <a:r>
              <a:rPr lang="en-US"/>
              <a:t>INSANELY AWESOME </a:t>
            </a:r>
            <a:br>
              <a:rPr lang="en-US"/>
            </a:br>
            <a:r>
              <a:rPr lang="en-US"/>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1"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3723799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e Chart + Image">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4026467" cy="4042996"/>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26746" y="4444781"/>
            <a:ext cx="7117256" cy="151575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2283467" y="4444781"/>
            <a:ext cx="6309934" cy="1515752"/>
          </a:xfrm>
        </p:spPr>
        <p:txBody>
          <a:bodyPr lIns="91440" tIns="274320" rIns="91440" bIns="274320">
            <a:noAutofit/>
          </a:bodyPr>
          <a:lstStyle>
            <a:lvl1pPr algn="r">
              <a:lnSpc>
                <a:spcPct val="80000"/>
              </a:lnSpc>
              <a:defRPr sz="5000" cap="all" baseline="0"/>
            </a:lvl1pPr>
          </a:lstStyle>
          <a:p>
            <a:r>
              <a:rPr lang="en-US"/>
              <a:t>INSANELY AWESOME </a:t>
            </a:r>
            <a:br>
              <a:rPr lang="en-US"/>
            </a:br>
            <a:r>
              <a:rPr lang="en-US"/>
              <a:t>TITLE HERE</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6" name="Text Placeholder 3"/>
          <p:cNvSpPr>
            <a:spLocks noGrp="1"/>
          </p:cNvSpPr>
          <p:nvPr>
            <p:ph type="body" sz="quarter" idx="14" hasCustomPrompt="1"/>
          </p:nvPr>
        </p:nvSpPr>
        <p:spPr>
          <a:xfrm>
            <a:off x="2809873" y="6494876"/>
            <a:ext cx="2024247"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chemeClr val="bg1"/>
                </a:solidFill>
              </a:defRPr>
            </a:lvl1pPr>
          </a:lstStyle>
          <a:p>
            <a:pPr lvl="0"/>
            <a:r>
              <a:rPr lang="en-US"/>
              <a:t>1  Footnote goes here</a:t>
            </a:r>
          </a:p>
          <a:p>
            <a:pPr lvl="0"/>
            <a:r>
              <a:rPr lang="en-US"/>
              <a:t>2  Footnote goes here</a:t>
            </a:r>
          </a:p>
          <a:p>
            <a:pPr lvl="0"/>
            <a:r>
              <a:rPr lang="en-US"/>
              <a:t>3  Footnote goes here</a:t>
            </a:r>
          </a:p>
        </p:txBody>
      </p:sp>
      <p:pic>
        <p:nvPicPr>
          <p:cNvPr id="9" name="Picture 8"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1"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1406089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2" name="Picture Placeholder 4"/>
          <p:cNvSpPr>
            <a:spLocks noGrp="1"/>
          </p:cNvSpPr>
          <p:nvPr>
            <p:ph type="pic" sz="quarter" idx="15" hasCustomPrompt="1"/>
          </p:nvPr>
        </p:nvSpPr>
        <p:spPr>
          <a:xfrm>
            <a:off x="294349" y="208986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23" name="Picture Placeholder 4"/>
          <p:cNvSpPr>
            <a:spLocks noGrp="1"/>
          </p:cNvSpPr>
          <p:nvPr>
            <p:ph type="pic" sz="quarter" idx="16" hasCustomPrompt="1"/>
          </p:nvPr>
        </p:nvSpPr>
        <p:spPr>
          <a:xfrm>
            <a:off x="2482066" y="208986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24" name="Picture Placeholder 4"/>
          <p:cNvSpPr>
            <a:spLocks noGrp="1"/>
          </p:cNvSpPr>
          <p:nvPr>
            <p:ph type="pic" sz="quarter" idx="17" hasCustomPrompt="1"/>
          </p:nvPr>
        </p:nvSpPr>
        <p:spPr>
          <a:xfrm>
            <a:off x="4665377" y="208986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7" name="Title 1"/>
          <p:cNvSpPr>
            <a:spLocks noGrp="1"/>
          </p:cNvSpPr>
          <p:nvPr>
            <p:ph type="title" hasCustomPrompt="1"/>
          </p:nvPr>
        </p:nvSpPr>
        <p:spPr>
          <a:xfrm>
            <a:off x="256655" y="466924"/>
            <a:ext cx="8646153" cy="1489375"/>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6"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cxnSp>
        <p:nvCxnSpPr>
          <p:cNvPr id="14" name="Straight Connector 13"/>
          <p:cNvCxnSpPr/>
          <p:nvPr userDrawn="1"/>
        </p:nvCxnSpPr>
        <p:spPr>
          <a:xfrm>
            <a:off x="298726" y="4995121"/>
            <a:ext cx="1970727"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479863" y="4995121"/>
            <a:ext cx="1975104"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665348" y="4995121"/>
            <a:ext cx="1974439"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6" name="Content Placeholder 2"/>
          <p:cNvSpPr>
            <a:spLocks noGrp="1"/>
          </p:cNvSpPr>
          <p:nvPr>
            <p:ph idx="1" hasCustomPrompt="1"/>
          </p:nvPr>
        </p:nvSpPr>
        <p:spPr>
          <a:xfrm>
            <a:off x="271561" y="5141118"/>
            <a:ext cx="1997891"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JANE DOE</a:t>
            </a:r>
          </a:p>
          <a:p>
            <a:pPr lvl="0"/>
            <a:r>
              <a:rPr lang="en-US"/>
              <a:t>Head of Business Development</a:t>
            </a:r>
          </a:p>
          <a:p>
            <a:pPr lvl="0"/>
            <a:r>
              <a:rPr lang="en-US"/>
              <a:t>T XXX.XXX.XXXX</a:t>
            </a:r>
          </a:p>
          <a:p>
            <a:pPr lvl="0"/>
            <a:r>
              <a:rPr lang="en-US"/>
              <a:t>E </a:t>
            </a:r>
            <a:r>
              <a:rPr lang="en-US" err="1"/>
              <a:t>Name.Name</a:t>
            </a:r>
            <a:endParaRPr lang="en-US"/>
          </a:p>
          <a:p>
            <a:pPr lvl="0"/>
            <a:r>
              <a:rPr lang="en-US"/>
              <a:t>   @</a:t>
            </a:r>
            <a:r>
              <a:rPr lang="en-US" err="1"/>
              <a:t>huronconsultingroup.com</a:t>
            </a:r>
            <a:endParaRPr lang="en-US"/>
          </a:p>
        </p:txBody>
      </p:sp>
      <p:sp>
        <p:nvSpPr>
          <p:cNvPr id="27" name="Content Placeholder 2"/>
          <p:cNvSpPr>
            <a:spLocks noGrp="1"/>
          </p:cNvSpPr>
          <p:nvPr>
            <p:ph idx="19" hasCustomPrompt="1"/>
          </p:nvPr>
        </p:nvSpPr>
        <p:spPr>
          <a:xfrm>
            <a:off x="2479862" y="5141118"/>
            <a:ext cx="1977307"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JANE DOE</a:t>
            </a:r>
          </a:p>
          <a:p>
            <a:pPr lvl="0"/>
            <a:r>
              <a:rPr lang="en-US"/>
              <a:t>Head of Business Development</a:t>
            </a:r>
          </a:p>
          <a:p>
            <a:pPr lvl="0"/>
            <a:r>
              <a:rPr lang="en-US"/>
              <a:t>T XXX.XXX.XXXX</a:t>
            </a:r>
          </a:p>
          <a:p>
            <a:pPr lvl="0"/>
            <a:r>
              <a:rPr lang="en-US"/>
              <a:t>E </a:t>
            </a:r>
            <a:r>
              <a:rPr lang="en-US" err="1"/>
              <a:t>Name.Name</a:t>
            </a:r>
            <a:endParaRPr lang="en-US"/>
          </a:p>
          <a:p>
            <a:pPr lvl="0"/>
            <a:r>
              <a:rPr lang="en-US"/>
              <a:t>   @</a:t>
            </a:r>
            <a:r>
              <a:rPr lang="en-US" err="1"/>
              <a:t>huronconsultingroup.com</a:t>
            </a:r>
            <a:endParaRPr lang="en-US"/>
          </a:p>
        </p:txBody>
      </p:sp>
      <p:sp>
        <p:nvSpPr>
          <p:cNvPr id="28" name="Content Placeholder 2"/>
          <p:cNvSpPr>
            <a:spLocks noGrp="1"/>
          </p:cNvSpPr>
          <p:nvPr>
            <p:ph idx="20" hasCustomPrompt="1"/>
          </p:nvPr>
        </p:nvSpPr>
        <p:spPr>
          <a:xfrm>
            <a:off x="4662480" y="5141118"/>
            <a:ext cx="1977307"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JANE DOE</a:t>
            </a:r>
          </a:p>
          <a:p>
            <a:pPr lvl="0"/>
            <a:r>
              <a:rPr lang="en-US"/>
              <a:t>Head of Business Development</a:t>
            </a:r>
          </a:p>
          <a:p>
            <a:pPr lvl="0"/>
            <a:r>
              <a:rPr lang="en-US"/>
              <a:t>T XXX.XXX.XXXX</a:t>
            </a:r>
          </a:p>
          <a:p>
            <a:pPr lvl="0"/>
            <a:r>
              <a:rPr lang="en-US"/>
              <a:t>E </a:t>
            </a:r>
            <a:r>
              <a:rPr lang="en-US" err="1"/>
              <a:t>Name.Name</a:t>
            </a:r>
            <a:endParaRPr lang="en-US"/>
          </a:p>
          <a:p>
            <a:pPr lvl="0"/>
            <a:r>
              <a:rPr lang="en-US"/>
              <a:t>   @</a:t>
            </a:r>
            <a:r>
              <a:rPr lang="en-US" err="1"/>
              <a:t>huronconsultingroup.com</a:t>
            </a:r>
            <a:endParaRPr lang="en-US"/>
          </a:p>
        </p:txBody>
      </p:sp>
      <p:pic>
        <p:nvPicPr>
          <p:cNvPr id="18" name="Picture 17"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9"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
        <p:nvSpPr>
          <p:cNvPr id="17" name="Picture Placeholder 4"/>
          <p:cNvSpPr>
            <a:spLocks noGrp="1"/>
          </p:cNvSpPr>
          <p:nvPr>
            <p:ph type="pic" sz="quarter" idx="21" hasCustomPrompt="1"/>
          </p:nvPr>
        </p:nvSpPr>
        <p:spPr>
          <a:xfrm>
            <a:off x="6847995" y="208986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cxnSp>
        <p:nvCxnSpPr>
          <p:cNvPr id="20" name="Straight Connector 19"/>
          <p:cNvCxnSpPr/>
          <p:nvPr userDrawn="1"/>
        </p:nvCxnSpPr>
        <p:spPr>
          <a:xfrm>
            <a:off x="6847966" y="4995121"/>
            <a:ext cx="1974439"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2"/>
          <p:cNvSpPr>
            <a:spLocks noGrp="1"/>
          </p:cNvSpPr>
          <p:nvPr>
            <p:ph idx="22" hasCustomPrompt="1"/>
          </p:nvPr>
        </p:nvSpPr>
        <p:spPr>
          <a:xfrm>
            <a:off x="6845098" y="5141118"/>
            <a:ext cx="1977307"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JANE DOE</a:t>
            </a:r>
          </a:p>
          <a:p>
            <a:pPr lvl="0"/>
            <a:r>
              <a:rPr lang="en-US"/>
              <a:t>Head of Business Development</a:t>
            </a:r>
          </a:p>
          <a:p>
            <a:pPr lvl="0"/>
            <a:r>
              <a:rPr lang="en-US"/>
              <a:t>T XXX.XXX.XXXX</a:t>
            </a:r>
          </a:p>
          <a:p>
            <a:pPr lvl="0"/>
            <a:r>
              <a:rPr lang="en-US"/>
              <a:t>E </a:t>
            </a:r>
            <a:r>
              <a:rPr lang="en-US" err="1"/>
              <a:t>Name.Name</a:t>
            </a:r>
            <a:endParaRPr lang="en-US"/>
          </a:p>
          <a:p>
            <a:pPr lvl="0"/>
            <a:r>
              <a:rPr lang="en-US"/>
              <a:t>   @</a:t>
            </a:r>
            <a:r>
              <a:rPr lang="en-US" err="1"/>
              <a:t>huronconsultingroup.com</a:t>
            </a:r>
            <a:endParaRPr lang="en-US"/>
          </a:p>
        </p:txBody>
      </p:sp>
    </p:spTree>
    <p:extLst>
      <p:ext uri="{BB962C8B-B14F-4D97-AF65-F5344CB8AC3E}">
        <p14:creationId xmlns:p14="http://schemas.microsoft.com/office/powerpoint/2010/main" val="239244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10" name="Rectangle 9"/>
          <p:cNvSpPr/>
          <p:nvPr userDrawn="1"/>
        </p:nvSpPr>
        <p:spPr>
          <a:xfrm>
            <a:off x="2663553" y="575733"/>
            <a:ext cx="6480448" cy="5633998"/>
          </a:xfrm>
          <a:prstGeom prst="rect">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663555" y="575731"/>
            <a:ext cx="6196564" cy="1486132"/>
          </a:xfrm>
        </p:spPr>
        <p:txBody>
          <a:bodyPr lIns="274320" tIns="274320" rIns="274320" bIns="274320">
            <a:normAutofit/>
          </a:bodyPr>
          <a:lstStyle>
            <a:lvl1pPr>
              <a:lnSpc>
                <a:spcPts val="4000"/>
              </a:lnSpc>
              <a:defRPr sz="4500" cap="all" baseline="0"/>
            </a:lvl1pPr>
          </a:lstStyle>
          <a:p>
            <a:r>
              <a:rPr lang="en-US"/>
              <a:t>AGENDA TITLE HERE</a:t>
            </a:r>
          </a:p>
        </p:txBody>
      </p:sp>
      <p:sp>
        <p:nvSpPr>
          <p:cNvPr id="6"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9" name="Picture 8"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4" name="Text Placeholder 3"/>
          <p:cNvSpPr>
            <a:spLocks noGrp="1"/>
          </p:cNvSpPr>
          <p:nvPr>
            <p:ph type="body" sz="quarter" idx="10"/>
          </p:nvPr>
        </p:nvSpPr>
        <p:spPr>
          <a:xfrm>
            <a:off x="2663825" y="2062163"/>
            <a:ext cx="6196013" cy="4148137"/>
          </a:xfrm>
        </p:spPr>
        <p:txBody>
          <a:bodyPr/>
          <a:lstStyle/>
          <a:p>
            <a:pPr lvl="0"/>
            <a:r>
              <a:rPr lang="en-US"/>
              <a:t>Click to edit Master text styles</a:t>
            </a:r>
          </a:p>
          <a:p>
            <a:pPr lvl="1"/>
            <a:r>
              <a:rPr lang="en-US"/>
              <a:t>Second level</a:t>
            </a:r>
          </a:p>
        </p:txBody>
      </p:sp>
      <p:sp>
        <p:nvSpPr>
          <p:cNvPr id="8"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2272063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4" name="Picture 3"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5"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2514310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act Slide">
    <p:spTree>
      <p:nvGrpSpPr>
        <p:cNvPr id="1" name=""/>
        <p:cNvGrpSpPr/>
        <p:nvPr/>
      </p:nvGrpSpPr>
      <p:grpSpPr>
        <a:xfrm>
          <a:off x="0" y="0"/>
          <a:ext cx="0" cy="0"/>
          <a:chOff x="0" y="0"/>
          <a:chExt cx="0" cy="0"/>
        </a:xfrm>
      </p:grpSpPr>
      <p:sp>
        <p:nvSpPr>
          <p:cNvPr id="22" name="Picture Placeholder 4"/>
          <p:cNvSpPr>
            <a:spLocks noGrp="1"/>
          </p:cNvSpPr>
          <p:nvPr>
            <p:ph type="pic" sz="quarter" idx="15" hasCustomPrompt="1"/>
          </p:nvPr>
        </p:nvSpPr>
        <p:spPr>
          <a:xfrm>
            <a:off x="256655" y="195629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23" name="Picture Placeholder 4"/>
          <p:cNvSpPr>
            <a:spLocks noGrp="1"/>
          </p:cNvSpPr>
          <p:nvPr>
            <p:ph type="pic" sz="quarter" idx="16" hasCustomPrompt="1"/>
          </p:nvPr>
        </p:nvSpPr>
        <p:spPr>
          <a:xfrm>
            <a:off x="2484715" y="195629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24" name="Picture Placeholder 4"/>
          <p:cNvSpPr>
            <a:spLocks noGrp="1"/>
          </p:cNvSpPr>
          <p:nvPr>
            <p:ph type="pic" sz="quarter" idx="17" hasCustomPrompt="1"/>
          </p:nvPr>
        </p:nvSpPr>
        <p:spPr>
          <a:xfrm>
            <a:off x="4708398" y="195629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25" name="Picture Placeholder 4"/>
          <p:cNvSpPr>
            <a:spLocks noGrp="1"/>
          </p:cNvSpPr>
          <p:nvPr>
            <p:ph type="pic" sz="quarter" idx="18" hasCustomPrompt="1"/>
          </p:nvPr>
        </p:nvSpPr>
        <p:spPr>
          <a:xfrm>
            <a:off x="6933562" y="1956299"/>
            <a:ext cx="1975104" cy="2730063"/>
          </a:xfrm>
          <a:solidFill>
            <a:schemeClr val="accent1">
              <a:lumMod val="40000"/>
              <a:lumOff val="60000"/>
            </a:schemeClr>
          </a:solidFill>
        </p:spPr>
        <p:txBody>
          <a:bodyPr anchor="ctr"/>
          <a:lstStyle>
            <a:lvl1pPr marL="0" indent="0" algn="ctr">
              <a:buNone/>
              <a:defRPr b="1" baseline="0"/>
            </a:lvl1pPr>
          </a:lstStyle>
          <a:p>
            <a:r>
              <a:rPr lang="en-US" dirty="0"/>
              <a:t>HEADSHOT PLACEHOLDER</a:t>
            </a:r>
          </a:p>
        </p:txBody>
      </p:sp>
      <p:sp>
        <p:nvSpPr>
          <p:cNvPr id="7" name="Title 1"/>
          <p:cNvSpPr>
            <a:spLocks noGrp="1"/>
          </p:cNvSpPr>
          <p:nvPr>
            <p:ph type="title" hasCustomPrompt="1"/>
          </p:nvPr>
        </p:nvSpPr>
        <p:spPr>
          <a:xfrm>
            <a:off x="256655" y="466924"/>
            <a:ext cx="8646153" cy="1489375"/>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6"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cxnSp>
        <p:nvCxnSpPr>
          <p:cNvPr id="14" name="Straight Connector 13"/>
          <p:cNvCxnSpPr/>
          <p:nvPr userDrawn="1"/>
        </p:nvCxnSpPr>
        <p:spPr>
          <a:xfrm>
            <a:off x="261032" y="4861551"/>
            <a:ext cx="1970727"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482512" y="4861551"/>
            <a:ext cx="1975104"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708369" y="4861551"/>
            <a:ext cx="1974439"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933562" y="4861551"/>
            <a:ext cx="1969247"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6" name="Content Placeholder 2"/>
          <p:cNvSpPr>
            <a:spLocks noGrp="1"/>
          </p:cNvSpPr>
          <p:nvPr>
            <p:ph idx="1" hasCustomPrompt="1"/>
          </p:nvPr>
        </p:nvSpPr>
        <p:spPr>
          <a:xfrm>
            <a:off x="233867" y="5007548"/>
            <a:ext cx="1997891"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JANE DOE</a:t>
            </a:r>
          </a:p>
          <a:p>
            <a:pPr lvl="0"/>
            <a:r>
              <a:rPr lang="en-US"/>
              <a:t>Head of Business Development</a:t>
            </a:r>
          </a:p>
          <a:p>
            <a:pPr lvl="0"/>
            <a:r>
              <a:rPr lang="en-US"/>
              <a:t>T XXX.XXX.XXXX</a:t>
            </a:r>
          </a:p>
          <a:p>
            <a:pPr lvl="0"/>
            <a:r>
              <a:rPr lang="en-US"/>
              <a:t>E </a:t>
            </a:r>
            <a:r>
              <a:rPr lang="en-US" err="1"/>
              <a:t>Name.Name</a:t>
            </a:r>
            <a:endParaRPr lang="en-US"/>
          </a:p>
          <a:p>
            <a:pPr lvl="0"/>
            <a:r>
              <a:rPr lang="en-US"/>
              <a:t>   @</a:t>
            </a:r>
            <a:r>
              <a:rPr lang="en-US" err="1"/>
              <a:t>huronconsultingroup.com</a:t>
            </a:r>
            <a:endParaRPr lang="en-US"/>
          </a:p>
        </p:txBody>
      </p:sp>
      <p:sp>
        <p:nvSpPr>
          <p:cNvPr id="27" name="Content Placeholder 2"/>
          <p:cNvSpPr>
            <a:spLocks noGrp="1"/>
          </p:cNvSpPr>
          <p:nvPr>
            <p:ph idx="19" hasCustomPrompt="1"/>
          </p:nvPr>
        </p:nvSpPr>
        <p:spPr>
          <a:xfrm>
            <a:off x="2482511" y="5007548"/>
            <a:ext cx="1977307"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JANE DOE</a:t>
            </a:r>
          </a:p>
          <a:p>
            <a:pPr lvl="0"/>
            <a:r>
              <a:rPr lang="en-US"/>
              <a:t>Head of Business Development</a:t>
            </a:r>
          </a:p>
          <a:p>
            <a:pPr lvl="0"/>
            <a:r>
              <a:rPr lang="en-US"/>
              <a:t>T XXX.XXX.XXXX</a:t>
            </a:r>
          </a:p>
          <a:p>
            <a:pPr lvl="0"/>
            <a:r>
              <a:rPr lang="en-US"/>
              <a:t>E </a:t>
            </a:r>
            <a:r>
              <a:rPr lang="en-US" err="1"/>
              <a:t>Name.Name</a:t>
            </a:r>
            <a:endParaRPr lang="en-US"/>
          </a:p>
          <a:p>
            <a:pPr lvl="0"/>
            <a:r>
              <a:rPr lang="en-US"/>
              <a:t>   @</a:t>
            </a:r>
            <a:r>
              <a:rPr lang="en-US" err="1"/>
              <a:t>huronconsultingroup.com</a:t>
            </a:r>
            <a:endParaRPr lang="en-US"/>
          </a:p>
        </p:txBody>
      </p:sp>
      <p:sp>
        <p:nvSpPr>
          <p:cNvPr id="28" name="Content Placeholder 2"/>
          <p:cNvSpPr>
            <a:spLocks noGrp="1"/>
          </p:cNvSpPr>
          <p:nvPr>
            <p:ph idx="20" hasCustomPrompt="1"/>
          </p:nvPr>
        </p:nvSpPr>
        <p:spPr>
          <a:xfrm>
            <a:off x="4705501" y="5007548"/>
            <a:ext cx="1977307"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JANE DOE</a:t>
            </a:r>
          </a:p>
          <a:p>
            <a:pPr lvl="0"/>
            <a:r>
              <a:rPr lang="en-US"/>
              <a:t>Head of Business Development</a:t>
            </a:r>
          </a:p>
          <a:p>
            <a:pPr lvl="0"/>
            <a:r>
              <a:rPr lang="en-US"/>
              <a:t>T XXX.XXX.XXXX</a:t>
            </a:r>
          </a:p>
          <a:p>
            <a:pPr lvl="0"/>
            <a:r>
              <a:rPr lang="en-US"/>
              <a:t>E </a:t>
            </a:r>
            <a:r>
              <a:rPr lang="en-US" err="1"/>
              <a:t>Name.Name</a:t>
            </a:r>
            <a:endParaRPr lang="en-US"/>
          </a:p>
          <a:p>
            <a:pPr lvl="0"/>
            <a:r>
              <a:rPr lang="en-US"/>
              <a:t>   @</a:t>
            </a:r>
            <a:r>
              <a:rPr lang="en-US" err="1"/>
              <a:t>huronconsultingroup.com</a:t>
            </a:r>
            <a:endParaRPr lang="en-US"/>
          </a:p>
        </p:txBody>
      </p:sp>
      <p:sp>
        <p:nvSpPr>
          <p:cNvPr id="29" name="Content Placeholder 2"/>
          <p:cNvSpPr>
            <a:spLocks noGrp="1"/>
          </p:cNvSpPr>
          <p:nvPr>
            <p:ph idx="21" hasCustomPrompt="1"/>
          </p:nvPr>
        </p:nvSpPr>
        <p:spPr>
          <a:xfrm>
            <a:off x="6933562" y="5007548"/>
            <a:ext cx="1977307" cy="1153337"/>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0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JANE DOE</a:t>
            </a:r>
          </a:p>
          <a:p>
            <a:pPr lvl="0"/>
            <a:r>
              <a:rPr lang="en-US"/>
              <a:t>Head of Business Development</a:t>
            </a:r>
          </a:p>
          <a:p>
            <a:pPr lvl="0"/>
            <a:r>
              <a:rPr lang="en-US"/>
              <a:t>T XXX.XXX.XXXX</a:t>
            </a:r>
          </a:p>
          <a:p>
            <a:pPr lvl="0"/>
            <a:r>
              <a:rPr lang="en-US"/>
              <a:t>E </a:t>
            </a:r>
            <a:r>
              <a:rPr lang="en-US" err="1"/>
              <a:t>Name.Name</a:t>
            </a:r>
            <a:endParaRPr lang="en-US"/>
          </a:p>
          <a:p>
            <a:pPr lvl="0"/>
            <a:r>
              <a:rPr lang="en-US"/>
              <a:t>   @</a:t>
            </a:r>
            <a:r>
              <a:rPr lang="en-US" err="1"/>
              <a:t>huronconsultingroup.com</a:t>
            </a:r>
            <a:endParaRPr lang="en-US"/>
          </a:p>
        </p:txBody>
      </p:sp>
      <p:pic>
        <p:nvPicPr>
          <p:cNvPr id="18" name="Picture 17"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9"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3712246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Questions Slide">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1" y="1506888"/>
            <a:ext cx="9144000" cy="281544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10" name="Title 1"/>
          <p:cNvSpPr>
            <a:spLocks noGrp="1"/>
          </p:cNvSpPr>
          <p:nvPr>
            <p:ph type="ctrTitle" hasCustomPrompt="1"/>
          </p:nvPr>
        </p:nvSpPr>
        <p:spPr>
          <a:xfrm>
            <a:off x="1" y="1506888"/>
            <a:ext cx="9144000" cy="2815444"/>
          </a:xfrm>
        </p:spPr>
        <p:txBody>
          <a:bodyPr lIns="457200" tIns="457200" rIns="457200" bIns="457200" anchor="ctr" anchorCtr="0">
            <a:noAutofit/>
          </a:bodyPr>
          <a:lstStyle>
            <a:lvl1pPr algn="l">
              <a:lnSpc>
                <a:spcPct val="80000"/>
              </a:lnSpc>
              <a:defRPr sz="8500" cap="all"/>
            </a:lvl1pPr>
          </a:lstStyle>
          <a:p>
            <a:r>
              <a:rPr lang="en-US"/>
              <a:t>Questions?</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6" name="Picture 5"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7"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1002510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estions Slide">
    <p:bg>
      <p:bgPr>
        <a:solidFill>
          <a:schemeClr val="bg2"/>
        </a:solidFill>
        <a:effectLst/>
      </p:bgPr>
    </p:bg>
    <p:spTree>
      <p:nvGrpSpPr>
        <p:cNvPr id="1" name=""/>
        <p:cNvGrpSpPr/>
        <p:nvPr/>
      </p:nvGrpSpPr>
      <p:grpSpPr>
        <a:xfrm>
          <a:off x="0" y="0"/>
          <a:ext cx="0" cy="0"/>
          <a:chOff x="0" y="0"/>
          <a:chExt cx="0" cy="0"/>
        </a:xfrm>
      </p:grpSpPr>
      <p:sp>
        <p:nvSpPr>
          <p:cNvPr id="9" name="Rectangle 8"/>
          <p:cNvSpPr/>
          <p:nvPr userDrawn="1"/>
        </p:nvSpPr>
        <p:spPr>
          <a:xfrm>
            <a:off x="1" y="1506888"/>
            <a:ext cx="9144000" cy="281544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10" name="Title 1"/>
          <p:cNvSpPr>
            <a:spLocks noGrp="1"/>
          </p:cNvSpPr>
          <p:nvPr>
            <p:ph type="ctrTitle" hasCustomPrompt="1"/>
          </p:nvPr>
        </p:nvSpPr>
        <p:spPr>
          <a:xfrm>
            <a:off x="1" y="1506888"/>
            <a:ext cx="9144000" cy="2815444"/>
          </a:xfrm>
        </p:spPr>
        <p:txBody>
          <a:bodyPr lIns="457200" tIns="457200" rIns="457200" bIns="457200" anchor="ctr" anchorCtr="0">
            <a:noAutofit/>
          </a:bodyPr>
          <a:lstStyle>
            <a:lvl1pPr algn="l">
              <a:lnSpc>
                <a:spcPct val="80000"/>
              </a:lnSpc>
              <a:defRPr sz="8500" cap="all"/>
            </a:lvl1pPr>
          </a:lstStyle>
          <a:p>
            <a:r>
              <a:rPr lang="en-US"/>
              <a:t>Questions?</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6" name="Picture 5"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7"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1458138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Questions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506888"/>
            <a:ext cx="9144000" cy="281544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10" name="Title 1"/>
          <p:cNvSpPr>
            <a:spLocks noGrp="1"/>
          </p:cNvSpPr>
          <p:nvPr>
            <p:ph type="ctrTitle" hasCustomPrompt="1"/>
          </p:nvPr>
        </p:nvSpPr>
        <p:spPr>
          <a:xfrm>
            <a:off x="1" y="1506888"/>
            <a:ext cx="9144000" cy="2815444"/>
          </a:xfrm>
          <a:solidFill>
            <a:schemeClr val="bg2">
              <a:alpha val="30000"/>
            </a:schemeClr>
          </a:solidFill>
        </p:spPr>
        <p:txBody>
          <a:bodyPr lIns="457200" tIns="457200" rIns="457200" bIns="457200" anchor="ctr" anchorCtr="0">
            <a:noAutofit/>
          </a:bodyPr>
          <a:lstStyle>
            <a:lvl1pPr algn="l">
              <a:lnSpc>
                <a:spcPct val="80000"/>
              </a:lnSpc>
              <a:defRPr sz="8500" cap="all"/>
            </a:lvl1pPr>
          </a:lstStyle>
          <a:p>
            <a:r>
              <a:rPr lang="en-US"/>
              <a:t>Questions?</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pic>
        <p:nvPicPr>
          <p:cNvPr id="6" name="Picture 5"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2371" y="6561587"/>
            <a:ext cx="1143000" cy="238760"/>
          </a:xfrm>
          <a:prstGeom prst="rect">
            <a:avLst/>
          </a:prstGeom>
        </p:spPr>
      </p:pic>
      <p:sp>
        <p:nvSpPr>
          <p:cNvPr id="7"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1937991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3" name="Picture 2" descr="Huron-Logo_2_v0_alt_hrzntl.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1367" y="587031"/>
            <a:ext cx="2193823" cy="506366"/>
          </a:xfrm>
          <a:prstGeom prst="rect">
            <a:avLst/>
          </a:prstGeom>
        </p:spPr>
      </p:pic>
    </p:spTree>
    <p:extLst>
      <p:ext uri="{BB962C8B-B14F-4D97-AF65-F5344CB8AC3E}">
        <p14:creationId xmlns:p14="http://schemas.microsoft.com/office/powerpoint/2010/main" val="984065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rocess Slide - No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283" y="548175"/>
            <a:ext cx="8279035" cy="1718284"/>
          </a:xfrm>
        </p:spPr>
        <p:txBody>
          <a:bodyPr>
            <a:normAutofit/>
          </a:bodyPr>
          <a:lstStyle>
            <a:lvl1pPr>
              <a:lnSpc>
                <a:spcPct val="80000"/>
              </a:lnSpc>
              <a:defRPr sz="4500"/>
            </a:lvl1pPr>
          </a:lstStyle>
          <a:p>
            <a:r>
              <a:rPr lang="en-US"/>
              <a:t>CLICK TO EDIT MASTER TITLE STYLE</a:t>
            </a:r>
          </a:p>
        </p:txBody>
      </p:sp>
      <p:sp>
        <p:nvSpPr>
          <p:cNvPr id="7" name="Slide Number Placeholder 6"/>
          <p:cNvSpPr>
            <a:spLocks noGrp="1"/>
          </p:cNvSpPr>
          <p:nvPr>
            <p:ph type="sldNum" sz="quarter" idx="4"/>
          </p:nvPr>
        </p:nvSpPr>
        <p:spPr>
          <a:xfrm>
            <a:off x="0" y="6372228"/>
            <a:ext cx="365760" cy="485773"/>
          </a:xfrm>
          <a:prstGeom prst="rect">
            <a:avLst/>
          </a:prstGeom>
          <a:solidFill>
            <a:schemeClr val="tx1"/>
          </a:solidFill>
          <a:ln>
            <a:noFill/>
          </a:ln>
        </p:spPr>
        <p:txBody>
          <a:bodyPr anchor="ctr"/>
          <a:lstStyle>
            <a:lvl1pPr algn="ctr">
              <a:defRPr sz="1000" b="1">
                <a:solidFill>
                  <a:schemeClr val="bg1"/>
                </a:solidFill>
              </a:defRPr>
            </a:lvl1pPr>
          </a:lstStyle>
          <a:p>
            <a:fld id="{B28838BE-5EAD-434C-B290-9193BA76332A}" type="slidenum">
              <a:rPr lang="en-US" smtClean="0"/>
              <a:pPr/>
              <a:t>‹#›</a:t>
            </a:fld>
            <a:endParaRPr lang="en-US" dirty="0"/>
          </a:p>
        </p:txBody>
      </p:sp>
      <p:pic>
        <p:nvPicPr>
          <p:cNvPr id="9" name="Picture 8" descr="CORAL-Diagonal.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54076" y="6373836"/>
            <a:ext cx="3389924" cy="485773"/>
          </a:xfrm>
          <a:prstGeom prst="rect">
            <a:avLst/>
          </a:prstGeom>
        </p:spPr>
      </p:pic>
      <p:sp>
        <p:nvSpPr>
          <p:cNvPr id="11" name="Footer Placeholder 4"/>
          <p:cNvSpPr>
            <a:spLocks noGrp="1"/>
          </p:cNvSpPr>
          <p:nvPr>
            <p:ph type="ftr" sz="quarter" idx="3"/>
          </p:nvPr>
        </p:nvSpPr>
        <p:spPr>
          <a:xfrm>
            <a:off x="431280" y="6372228"/>
            <a:ext cx="1757028" cy="484165"/>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
        <p:nvSpPr>
          <p:cNvPr id="14" name="Text Placeholder 3"/>
          <p:cNvSpPr>
            <a:spLocks noGrp="1"/>
          </p:cNvSpPr>
          <p:nvPr>
            <p:ph type="body" sz="quarter" idx="13" hasCustomPrompt="1"/>
          </p:nvPr>
        </p:nvSpPr>
        <p:spPr>
          <a:xfrm>
            <a:off x="2272308" y="6373287"/>
            <a:ext cx="3481768" cy="484716"/>
          </a:xfrm>
        </p:spPr>
        <p:txBody>
          <a:bodyPr anchor="ctr">
            <a:normAutofit/>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a:t>3  Footnote goes here</a:t>
            </a:r>
          </a:p>
        </p:txBody>
      </p:sp>
    </p:spTree>
    <p:extLst>
      <p:ext uri="{BB962C8B-B14F-4D97-AF65-F5344CB8AC3E}">
        <p14:creationId xmlns:p14="http://schemas.microsoft.com/office/powerpoint/2010/main" val="3163082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 Content - No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280" y="2748410"/>
            <a:ext cx="8279035" cy="2713444"/>
          </a:xfr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La dolor ant fugit </a:t>
            </a:r>
            <a:r>
              <a:rPr lang="en-US" err="1"/>
              <a:t>quas</a:t>
            </a:r>
            <a:r>
              <a:rPr lang="en-US"/>
              <a:t> </a:t>
            </a:r>
            <a:r>
              <a:rPr lang="en-US" err="1"/>
              <a:t>molut</a:t>
            </a:r>
            <a:r>
              <a:rPr lang="en-US"/>
              <a:t> qui </a:t>
            </a:r>
            <a:r>
              <a:rPr lang="en-US" err="1"/>
              <a:t>voluptas</a:t>
            </a:r>
            <a:r>
              <a:rPr lang="en-US"/>
              <a:t> </a:t>
            </a:r>
            <a:r>
              <a:rPr lang="en-US" err="1"/>
              <a:t>magnia</a:t>
            </a:r>
            <a:r>
              <a:rPr lang="en-US"/>
              <a:t> </a:t>
            </a:r>
            <a:r>
              <a:rPr lang="en-US" err="1"/>
              <a:t>dolupta</a:t>
            </a:r>
            <a:r>
              <a:rPr lang="en-US"/>
              <a:t> </a:t>
            </a:r>
            <a:r>
              <a:rPr lang="en-US" err="1"/>
              <a:t>tusciant</a:t>
            </a:r>
            <a:r>
              <a:rPr lang="en-US"/>
              <a:t>, </a:t>
            </a:r>
            <a:r>
              <a:rPr lang="en-US" err="1"/>
              <a:t>ulpa</a:t>
            </a:r>
            <a:r>
              <a:rPr lang="en-US"/>
              <a:t> qui </a:t>
            </a:r>
            <a:r>
              <a:rPr lang="en-US" err="1"/>
              <a:t>beriae</a:t>
            </a:r>
            <a:r>
              <a:rPr lang="en-US"/>
              <a:t> </a:t>
            </a:r>
            <a:r>
              <a:rPr lang="en-US" err="1"/>
              <a:t>sae</a:t>
            </a:r>
            <a:r>
              <a:rPr lang="en-US"/>
              <a:t> </a:t>
            </a:r>
            <a:r>
              <a:rPr lang="en-US" err="1"/>
              <a:t>vit</a:t>
            </a:r>
            <a:r>
              <a:rPr lang="en-US"/>
              <a:t> </a:t>
            </a:r>
            <a:r>
              <a:rPr lang="en-US" err="1"/>
              <a:t>omnisi</a:t>
            </a:r>
            <a:r>
              <a:rPr lang="en-US"/>
              <a:t> </a:t>
            </a:r>
            <a:r>
              <a:rPr lang="en-US" err="1"/>
              <a:t>vel</a:t>
            </a:r>
            <a:r>
              <a:rPr lang="en-US"/>
              <a:t> </a:t>
            </a:r>
            <a:br>
              <a:rPr lang="en-US"/>
            </a:br>
            <a:r>
              <a:rPr lang="en-US"/>
              <a:t>min re dent </a:t>
            </a:r>
            <a:r>
              <a:rPr lang="en-US" err="1"/>
              <a:t>fuga</a:t>
            </a:r>
            <a:r>
              <a:rPr lang="en-US"/>
              <a:t>. </a:t>
            </a:r>
            <a:r>
              <a:rPr lang="en-US" err="1"/>
              <a:t>Equatur</a:t>
            </a:r>
            <a:r>
              <a:rPr lang="en-US"/>
              <a:t>? </a:t>
            </a:r>
            <a:r>
              <a:rPr lang="en-US" err="1"/>
              <a:t>Quide</a:t>
            </a:r>
            <a:r>
              <a:rPr lang="en-US"/>
              <a:t> </a:t>
            </a:r>
            <a:r>
              <a:rPr lang="en-US" err="1"/>
              <a:t>mo</a:t>
            </a:r>
            <a:r>
              <a:rPr lang="en-US"/>
              <a:t> </a:t>
            </a:r>
            <a:r>
              <a:rPr lang="en-US" err="1"/>
              <a:t>volenis</a:t>
            </a:r>
            <a:r>
              <a:rPr lang="en-US"/>
              <a:t> cum qui </a:t>
            </a:r>
            <a:r>
              <a:rPr lang="en-US" err="1"/>
              <a:t>denduciis</a:t>
            </a:r>
            <a:r>
              <a:rPr lang="en-US"/>
              <a:t> </a:t>
            </a:r>
            <a:r>
              <a:rPr lang="en-US" err="1"/>
              <a:t>earum</a:t>
            </a:r>
            <a:r>
              <a:rPr lang="en-US"/>
              <a:t> el </a:t>
            </a:r>
            <a:r>
              <a:rPr lang="en-US" err="1"/>
              <a:t>molenitem</a:t>
            </a:r>
            <a:r>
              <a:rPr lang="en-US"/>
              <a:t> </a:t>
            </a:r>
            <a:r>
              <a:rPr lang="en-US" err="1"/>
              <a:t>sed</a:t>
            </a:r>
            <a:r>
              <a:rPr lang="en-US"/>
              <a:t> eat.</a:t>
            </a:r>
          </a:p>
          <a:p>
            <a:pPr lvl="0"/>
            <a:endParaRPr lang="en-US"/>
          </a:p>
          <a:p>
            <a:pPr lvl="0"/>
            <a:r>
              <a:rPr lang="en-US"/>
              <a:t>On </a:t>
            </a:r>
            <a:r>
              <a:rPr lang="en-US" err="1"/>
              <a:t>deateri</a:t>
            </a:r>
            <a:r>
              <a:rPr lang="en-US"/>
              <a:t> taste credit </a:t>
            </a:r>
            <a:r>
              <a:rPr lang="en-US" err="1"/>
              <a:t>viverides</a:t>
            </a:r>
            <a:r>
              <a:rPr lang="en-US"/>
              <a:t> </a:t>
            </a:r>
            <a:r>
              <a:rPr lang="en-US" err="1"/>
              <a:t>orum</a:t>
            </a:r>
            <a:r>
              <a:rPr lang="en-US"/>
              <a:t>, </a:t>
            </a:r>
            <a:r>
              <a:rPr lang="en-US" err="1"/>
              <a:t>dem</a:t>
            </a:r>
            <a:r>
              <a:rPr lang="en-US"/>
              <a:t> </a:t>
            </a:r>
            <a:r>
              <a:rPr lang="en-US" err="1"/>
              <a:t>ora</a:t>
            </a:r>
            <a:r>
              <a:rPr lang="en-US"/>
              <a:t> de in </a:t>
            </a:r>
            <a:r>
              <a:rPr lang="en-US" err="1"/>
              <a:t>Etraturat</a:t>
            </a:r>
            <a:r>
              <a:rPr lang="en-US"/>
              <a:t>. Tum </a:t>
            </a:r>
            <a:r>
              <a:rPr lang="en-US" err="1"/>
              <a:t>cate</a:t>
            </a:r>
            <a:r>
              <a:rPr lang="en-US"/>
              <a:t> </a:t>
            </a:r>
            <a:r>
              <a:rPr lang="en-US" err="1"/>
              <a:t>terficiissum</a:t>
            </a:r>
            <a:r>
              <a:rPr lang="en-US"/>
              <a:t> re, </a:t>
            </a:r>
            <a:r>
              <a:rPr lang="en-US" err="1"/>
              <a:t>mulvis</a:t>
            </a:r>
            <a:r>
              <a:rPr lang="en-US"/>
              <a:t> ex mere, se </a:t>
            </a:r>
            <a:r>
              <a:rPr lang="en-US" err="1"/>
              <a:t>prorte</a:t>
            </a:r>
            <a:r>
              <a:rPr lang="en-US"/>
              <a:t>, </a:t>
            </a:r>
            <a:r>
              <a:rPr lang="en-US" err="1"/>
              <a:t>Patilib</a:t>
            </a:r>
            <a:r>
              <a:rPr lang="en-US"/>
              <a:t> </a:t>
            </a:r>
            <a:r>
              <a:rPr lang="en-US" err="1"/>
              <a:t>ulicondit</a:t>
            </a:r>
            <a:r>
              <a:rPr lang="en-US"/>
              <a:t>, </a:t>
            </a:r>
            <a:r>
              <a:rPr lang="en-US" err="1"/>
              <a:t>misti</a:t>
            </a:r>
            <a:r>
              <a:rPr lang="en-US"/>
              <a:t>, </a:t>
            </a:r>
            <a:r>
              <a:rPr lang="en-US" err="1"/>
              <a:t>nostrudam</a:t>
            </a:r>
            <a:r>
              <a:rPr lang="en-US"/>
              <a:t> in </a:t>
            </a:r>
            <a:r>
              <a:rPr lang="en-US" err="1"/>
              <a:t>vili</a:t>
            </a:r>
            <a:r>
              <a:rPr lang="en-US"/>
              <a:t> </a:t>
            </a:r>
            <a:r>
              <a:rPr lang="en-US" err="1"/>
              <a:t>pris</a:t>
            </a:r>
            <a:r>
              <a:rPr lang="en-US"/>
              <a:t>; non </a:t>
            </a:r>
            <a:r>
              <a:rPr lang="en-US" err="1"/>
              <a:t>tre</a:t>
            </a:r>
            <a:r>
              <a:rPr lang="en-US"/>
              <a:t> cum </a:t>
            </a:r>
            <a:r>
              <a:rPr lang="en-US" err="1"/>
              <a:t>culum</a:t>
            </a:r>
            <a:r>
              <a:rPr lang="en-US"/>
              <a:t> ta, </a:t>
            </a:r>
            <a:r>
              <a:rPr lang="en-US" err="1"/>
              <a:t>simis</a:t>
            </a:r>
            <a:r>
              <a:rPr lang="en-US"/>
              <a:t> </a:t>
            </a:r>
            <a:r>
              <a:rPr lang="en-US" err="1"/>
              <a:t>cupio</a:t>
            </a:r>
            <a:r>
              <a:rPr lang="en-US"/>
              <a:t>, Ti. </a:t>
            </a:r>
            <a:r>
              <a:rPr lang="en-US" err="1"/>
              <a:t>Etrunum</a:t>
            </a:r>
            <a:r>
              <a:rPr lang="en-US"/>
              <a:t>. Races </a:t>
            </a:r>
            <a:r>
              <a:rPr lang="en-US" err="1"/>
              <a:t>dem</a:t>
            </a:r>
            <a:r>
              <a:rPr lang="en-US"/>
              <a:t>, sum </a:t>
            </a:r>
            <a:r>
              <a:rPr lang="en-US" err="1"/>
              <a:t>moverum</a:t>
            </a:r>
            <a:r>
              <a:rPr lang="en-US"/>
              <a:t> </a:t>
            </a:r>
            <a:r>
              <a:rPr lang="en-US" err="1"/>
              <a:t>ignoc</a:t>
            </a:r>
            <a:r>
              <a:rPr lang="en-US"/>
              <a:t>, </a:t>
            </a:r>
            <a:r>
              <a:rPr lang="en-US" err="1"/>
              <a:t>octam</a:t>
            </a:r>
            <a:r>
              <a:rPr lang="en-US"/>
              <a:t> </a:t>
            </a:r>
            <a:r>
              <a:rPr lang="en-US" err="1"/>
              <a:t>hicae</a:t>
            </a:r>
            <a:r>
              <a:rPr lang="en-US"/>
              <a:t> </a:t>
            </a:r>
            <a:r>
              <a:rPr lang="en-US" err="1"/>
              <a:t>cultorum</a:t>
            </a:r>
            <a:r>
              <a:rPr lang="en-US"/>
              <a:t> </a:t>
            </a:r>
            <a:r>
              <a:rPr lang="en-US" err="1"/>
              <a:t>Romperbitua</a:t>
            </a:r>
            <a:r>
              <a:rPr lang="en-US"/>
              <a:t> </a:t>
            </a:r>
            <a:r>
              <a:rPr lang="en-US" err="1"/>
              <a:t>pernia</a:t>
            </a:r>
            <a:r>
              <a:rPr lang="en-US"/>
              <a:t>? </a:t>
            </a:r>
            <a:r>
              <a:rPr lang="en-US" err="1"/>
              <a:t>Em</a:t>
            </a:r>
            <a:endParaRPr lang="en-US"/>
          </a:p>
          <a:p>
            <a:pPr lvl="0"/>
            <a:endParaRPr lang="en-US"/>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a:t>La dolor ant fugit quas molut qui </a:t>
            </a:r>
            <a:r>
              <a:rPr lang="en-US" err="1"/>
              <a:t>voluptas</a:t>
            </a:r>
            <a:r>
              <a:rPr lang="en-US"/>
              <a:t> magnia </a:t>
            </a:r>
            <a:r>
              <a:rPr lang="en-US" err="1"/>
              <a:t>dolupta</a:t>
            </a:r>
            <a:r>
              <a:rPr lang="en-US"/>
              <a:t> tusciant, </a:t>
            </a:r>
            <a:r>
              <a:rPr lang="en-US" err="1"/>
              <a:t>ulpa</a:t>
            </a:r>
            <a:r>
              <a:rPr lang="en-US"/>
              <a:t> qui </a:t>
            </a:r>
            <a:r>
              <a:rPr lang="en-US" err="1"/>
              <a:t>beriae</a:t>
            </a:r>
            <a:r>
              <a:rPr lang="en-US"/>
              <a:t> </a:t>
            </a:r>
            <a:r>
              <a:rPr lang="en-US" err="1"/>
              <a:t>sae</a:t>
            </a:r>
            <a:r>
              <a:rPr lang="en-US"/>
              <a:t> </a:t>
            </a:r>
            <a:r>
              <a:rPr lang="en-US" err="1"/>
              <a:t>vit</a:t>
            </a:r>
            <a:r>
              <a:rPr lang="en-US"/>
              <a:t> </a:t>
            </a:r>
            <a:r>
              <a:rPr lang="en-US" err="1"/>
              <a:t>omnisi</a:t>
            </a:r>
            <a:r>
              <a:rPr lang="en-US"/>
              <a:t> </a:t>
            </a:r>
            <a:r>
              <a:rPr lang="en-US" err="1"/>
              <a:t>vel</a:t>
            </a:r>
            <a:r>
              <a:rPr lang="en-US"/>
              <a:t> </a:t>
            </a:r>
            <a:br>
              <a:rPr lang="en-US"/>
            </a:br>
            <a:r>
              <a:rPr lang="en-US"/>
              <a:t>min re dent </a:t>
            </a:r>
            <a:r>
              <a:rPr lang="en-US" err="1"/>
              <a:t>fuga</a:t>
            </a:r>
            <a:r>
              <a:rPr lang="en-US"/>
              <a:t>. </a:t>
            </a:r>
            <a:r>
              <a:rPr lang="en-US" err="1"/>
              <a:t>Equatur</a:t>
            </a:r>
            <a:r>
              <a:rPr lang="en-US"/>
              <a:t>? </a:t>
            </a:r>
            <a:r>
              <a:rPr lang="en-US" err="1"/>
              <a:t>Quide</a:t>
            </a:r>
            <a:r>
              <a:rPr lang="en-US"/>
              <a:t> </a:t>
            </a:r>
            <a:r>
              <a:rPr lang="en-US" err="1"/>
              <a:t>mo</a:t>
            </a:r>
            <a:r>
              <a:rPr lang="en-US"/>
              <a:t> volenis cum qui denduciis </a:t>
            </a:r>
            <a:r>
              <a:rPr lang="en-US" err="1"/>
              <a:t>earum</a:t>
            </a:r>
            <a:r>
              <a:rPr lang="en-US"/>
              <a:t> el </a:t>
            </a:r>
            <a:r>
              <a:rPr lang="en-US" err="1"/>
              <a:t>molenitem</a:t>
            </a:r>
            <a:r>
              <a:rPr lang="en-US"/>
              <a:t> </a:t>
            </a:r>
            <a:r>
              <a:rPr lang="en-US" err="1"/>
              <a:t>sed</a:t>
            </a:r>
            <a:r>
              <a:rPr lang="en-US"/>
              <a:t> eat.</a:t>
            </a:r>
          </a:p>
          <a:p>
            <a:pPr lvl="0"/>
            <a:endParaRPr lang="en-US"/>
          </a:p>
        </p:txBody>
      </p:sp>
      <p:sp>
        <p:nvSpPr>
          <p:cNvPr id="7" name="Slide Number Placeholder 6"/>
          <p:cNvSpPr>
            <a:spLocks noGrp="1"/>
          </p:cNvSpPr>
          <p:nvPr>
            <p:ph type="sldNum" sz="quarter" idx="4"/>
          </p:nvPr>
        </p:nvSpPr>
        <p:spPr>
          <a:xfrm>
            <a:off x="0" y="6372227"/>
            <a:ext cx="365760" cy="485773"/>
          </a:xfrm>
          <a:prstGeom prst="rect">
            <a:avLst/>
          </a:prstGeom>
          <a:solidFill>
            <a:schemeClr val="tx1"/>
          </a:solidFill>
          <a:ln>
            <a:noFill/>
          </a:ln>
        </p:spPr>
        <p:txBody>
          <a:bodyPr anchor="ctr"/>
          <a:lstStyle>
            <a:lvl1pPr algn="ctr">
              <a:defRPr sz="1000" b="1">
                <a:solidFill>
                  <a:schemeClr val="bg1"/>
                </a:solidFill>
              </a:defRPr>
            </a:lvl1pPr>
          </a:lstStyle>
          <a:p>
            <a:fld id="{B28838BE-5EAD-434C-B290-9193BA76332A}" type="slidenum">
              <a:rPr lang="en-US" smtClean="0"/>
              <a:pPr/>
              <a:t>‹#›</a:t>
            </a:fld>
            <a:endParaRPr lang="en-US" dirty="0"/>
          </a:p>
        </p:txBody>
      </p:sp>
      <p:sp>
        <p:nvSpPr>
          <p:cNvPr id="8" name="Footer Placeholder 4"/>
          <p:cNvSpPr>
            <a:spLocks noGrp="1"/>
          </p:cNvSpPr>
          <p:nvPr>
            <p:ph type="ftr" sz="quarter" idx="3"/>
          </p:nvPr>
        </p:nvSpPr>
        <p:spPr>
          <a:xfrm>
            <a:off x="431280" y="6373835"/>
            <a:ext cx="2232272" cy="484165"/>
          </a:xfrm>
          <a:prstGeom prst="rect">
            <a:avLst/>
          </a:prstGeom>
          <a:solidFill>
            <a:schemeClr val="bg2"/>
          </a:solidFill>
        </p:spPr>
        <p:txBody>
          <a:bodyPr anchor="ctr"/>
          <a:lstStyle>
            <a:lvl1pPr>
              <a:lnSpc>
                <a:spcPct val="100000"/>
              </a:lnSpc>
              <a:defRPr sz="800" b="1" baseline="0">
                <a:solidFill>
                  <a:schemeClr val="tx1"/>
                </a:solidFill>
                <a:latin typeface="Arial"/>
                <a:cs typeface="Arial"/>
              </a:defRPr>
            </a:lvl1pPr>
          </a:lstStyle>
          <a:p>
            <a:r>
              <a:rPr lang="en-US" dirty="0"/>
              <a:t>© 2021 HURON CONSULTING GROUP INC. AND AFFILIATES</a:t>
            </a:r>
          </a:p>
        </p:txBody>
      </p:sp>
      <p:sp>
        <p:nvSpPr>
          <p:cNvPr id="17" name="Title 1"/>
          <p:cNvSpPr>
            <a:spLocks noGrp="1"/>
          </p:cNvSpPr>
          <p:nvPr>
            <p:ph type="title" hasCustomPrompt="1"/>
          </p:nvPr>
        </p:nvSpPr>
        <p:spPr>
          <a:xfrm>
            <a:off x="431280" y="548175"/>
            <a:ext cx="8279035" cy="1718284"/>
          </a:xfrm>
        </p:spPr>
        <p:txBody>
          <a:bodyPr>
            <a:normAutofit/>
          </a:bodyPr>
          <a:lstStyle>
            <a:lvl1pPr>
              <a:lnSpc>
                <a:spcPct val="80000"/>
              </a:lnSpc>
              <a:defRPr sz="4500"/>
            </a:lvl1pPr>
          </a:lstStyle>
          <a:p>
            <a:r>
              <a:rPr lang="en-US"/>
              <a:t>CLICK TO EDIT MASTER TITLE STYLE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62926" t="86817" r="1" b="1"/>
          <a:stretch/>
        </p:blipFill>
        <p:spPr>
          <a:xfrm>
            <a:off x="5754077" y="6372227"/>
            <a:ext cx="3389923" cy="496687"/>
          </a:xfrm>
          <a:prstGeom prst="rect">
            <a:avLst/>
          </a:prstGeom>
        </p:spPr>
      </p:pic>
    </p:spTree>
    <p:extLst>
      <p:ext uri="{BB962C8B-B14F-4D97-AF65-F5344CB8AC3E}">
        <p14:creationId xmlns:p14="http://schemas.microsoft.com/office/powerpoint/2010/main" val="559024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6375400"/>
          </a:xfrm>
          <a:blipFill dpi="0" rotWithShape="1">
            <a:blip r:embed="rId2" cstate="screen">
              <a:extLst>
                <a:ext uri="{28A0092B-C50C-407E-A947-70E740481C1C}">
                  <a14:useLocalDpi xmlns:a14="http://schemas.microsoft.com/office/drawing/2010/main"/>
                </a:ext>
              </a:extLst>
            </a:blip>
            <a:srcRect/>
            <a:tile tx="0" ty="0" sx="100000" sy="100000" flip="none" algn="tl"/>
          </a:blipFill>
        </p:spPr>
        <p:txBody>
          <a:bodyPr bIns="914400" anchor="b" anchorCtr="0">
            <a:normAutofit/>
          </a:bodyPr>
          <a:lstStyle>
            <a:lvl1pPr algn="ctr">
              <a:defRPr sz="1333" b="0" cap="none" spc="0" baseline="0">
                <a:solidFill>
                  <a:schemeClr val="accent2"/>
                </a:solidFill>
              </a:defRPr>
            </a:lvl1pPr>
          </a:lstStyle>
          <a:p>
            <a:r>
              <a:rPr lang="en-US" dirty="0"/>
              <a:t>Click media icon in center to change duotone image</a:t>
            </a:r>
          </a:p>
        </p:txBody>
      </p:sp>
      <p:sp>
        <p:nvSpPr>
          <p:cNvPr id="2" name="Title 1">
            <a:extLst>
              <a:ext uri="{FF2B5EF4-FFF2-40B4-BE49-F238E27FC236}">
                <a16:creationId xmlns:a16="http://schemas.microsoft.com/office/drawing/2014/main" id="{5FBF0EEC-F807-4547-9F01-447CF2235052}"/>
              </a:ext>
            </a:extLst>
          </p:cNvPr>
          <p:cNvSpPr>
            <a:spLocks noGrp="1"/>
          </p:cNvSpPr>
          <p:nvPr>
            <p:ph type="title"/>
          </p:nvPr>
        </p:nvSpPr>
        <p:spPr>
          <a:xfrm>
            <a:off x="465525" y="1600200"/>
            <a:ext cx="5478076" cy="1930400"/>
          </a:xfrm>
        </p:spPr>
        <p:txBody>
          <a:bodyPr anchor="b" anchorCtr="0">
            <a:normAutofit/>
          </a:bodyPr>
          <a:lstStyle>
            <a:lvl1pPr>
              <a:defRPr sz="5067" b="0"/>
            </a:lvl1pPr>
          </a:lstStyle>
          <a:p>
            <a:r>
              <a:rPr lang="en-US"/>
              <a:t>Click to edit Master title style</a:t>
            </a:r>
          </a:p>
        </p:txBody>
      </p:sp>
      <p:sp>
        <p:nvSpPr>
          <p:cNvPr id="4" name="Text Placeholder 3">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3890576"/>
            <a:ext cx="5478076" cy="859224"/>
          </a:xfrm>
        </p:spPr>
        <p:txBody>
          <a:bodyPr>
            <a:normAutofit/>
          </a:bodyPr>
          <a:lstStyle>
            <a:lvl1pPr>
              <a:defRPr sz="1867" cap="none" baseline="0">
                <a:solidFill>
                  <a:schemeClr val="bg1"/>
                </a:solidFill>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6373776"/>
            <a:ext cx="9144000" cy="482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30" y="6375400"/>
            <a:ext cx="2153771" cy="485848"/>
          </a:xfrm>
          <a:prstGeom prst="rect">
            <a:avLst/>
          </a:prstGeom>
          <a:noFill/>
        </p:spPr>
        <p:txBody>
          <a:bodyPr wrap="square" lIns="0" tIns="0" rIns="0" bIns="0" rtlCol="0" anchor="ctr" anchorCtr="0">
            <a:normAutofit/>
          </a:bodyPr>
          <a:lstStyle/>
          <a:p>
            <a:pPr algn="r"/>
            <a:r>
              <a:rPr lang="en-US" sz="1400" u="none" baseline="0" dirty="0">
                <a:solidFill>
                  <a:schemeClr val="bg1"/>
                </a:solidFill>
              </a:rPr>
              <a:t>huronconsultinggroup.com</a:t>
            </a:r>
          </a:p>
        </p:txBody>
      </p:sp>
      <p:pic>
        <p:nvPicPr>
          <p:cNvPr id="12" name="Picture 11">
            <a:hlinkClick r:id="rId4"/>
            <a:extLst>
              <a:ext uri="{FF2B5EF4-FFF2-40B4-BE49-F238E27FC236}">
                <a16:creationId xmlns:a16="http://schemas.microsoft.com/office/drawing/2014/main" id="{2F5039F1-8022-8149-88C5-EAF43B02A09C}"/>
              </a:ext>
            </a:extLst>
          </p:cNvPr>
          <p:cNvPicPr>
            <a:picLocks noChangeAspect="1"/>
          </p:cNvPicPr>
          <p:nvPr userDrawn="1"/>
        </p:nvPicPr>
        <p:blipFill>
          <a:blip r:embed="rId5"/>
          <a:stretch>
            <a:fillRect/>
          </a:stretch>
        </p:blipFill>
        <p:spPr>
          <a:xfrm>
            <a:off x="8438843" y="5952732"/>
            <a:ext cx="237067" cy="237067"/>
          </a:xfrm>
          <a:prstGeom prst="rect">
            <a:avLst/>
          </a:prstGeom>
        </p:spPr>
      </p:pic>
      <p:pic>
        <p:nvPicPr>
          <p:cNvPr id="13" name="Picture 12">
            <a:hlinkClick r:id="rId6"/>
            <a:extLst>
              <a:ext uri="{FF2B5EF4-FFF2-40B4-BE49-F238E27FC236}">
                <a16:creationId xmlns:a16="http://schemas.microsoft.com/office/drawing/2014/main" id="{27CC0037-18E8-0048-AC61-81C66BB3B24D}"/>
              </a:ext>
            </a:extLst>
          </p:cNvPr>
          <p:cNvPicPr>
            <a:picLocks noChangeAspect="1"/>
          </p:cNvPicPr>
          <p:nvPr userDrawn="1"/>
        </p:nvPicPr>
        <p:blipFill>
          <a:blip r:embed="rId7"/>
          <a:stretch>
            <a:fillRect/>
          </a:stretch>
        </p:blipFill>
        <p:spPr>
          <a:xfrm>
            <a:off x="8014926" y="5952732"/>
            <a:ext cx="237067" cy="237067"/>
          </a:xfrm>
          <a:prstGeom prst="rect">
            <a:avLst/>
          </a:prstGeom>
        </p:spPr>
      </p:pic>
      <p:pic>
        <p:nvPicPr>
          <p:cNvPr id="14" name="Picture 13">
            <a:hlinkClick r:id="rId8"/>
            <a:extLst>
              <a:ext uri="{FF2B5EF4-FFF2-40B4-BE49-F238E27FC236}">
                <a16:creationId xmlns:a16="http://schemas.microsoft.com/office/drawing/2014/main" id="{29DFC868-C97E-B649-A3B0-A8C5E5BAE639}"/>
              </a:ext>
            </a:extLst>
          </p:cNvPr>
          <p:cNvPicPr>
            <a:picLocks noChangeAspect="1"/>
          </p:cNvPicPr>
          <p:nvPr userDrawn="1"/>
        </p:nvPicPr>
        <p:blipFill>
          <a:blip r:embed="rId9"/>
          <a:stretch>
            <a:fillRect/>
          </a:stretch>
        </p:blipFill>
        <p:spPr>
          <a:xfrm>
            <a:off x="7591009" y="5952732"/>
            <a:ext cx="237067" cy="237067"/>
          </a:xfrm>
          <a:prstGeom prst="rect">
            <a:avLst/>
          </a:prstGeom>
        </p:spPr>
      </p:pic>
      <p:pic>
        <p:nvPicPr>
          <p:cNvPr id="18" name="Picture 17">
            <a:extLst>
              <a:ext uri="{FF2B5EF4-FFF2-40B4-BE49-F238E27FC236}">
                <a16:creationId xmlns:a16="http://schemas.microsoft.com/office/drawing/2014/main" id="{92D5B598-1225-984A-B1BD-9C92EA8214A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33030" y="532252"/>
            <a:ext cx="2145445" cy="442092"/>
          </a:xfrm>
          <a:prstGeom prst="rect">
            <a:avLst/>
          </a:prstGeom>
        </p:spPr>
      </p:pic>
      <p:sp>
        <p:nvSpPr>
          <p:cNvPr id="19" name="Footer Placeholder 11">
            <a:extLst>
              <a:ext uri="{FF2B5EF4-FFF2-40B4-BE49-F238E27FC236}">
                <a16:creationId xmlns:a16="http://schemas.microsoft.com/office/drawing/2014/main" id="{20480040-D26D-FD44-B4F2-5008EBC1F08C}"/>
              </a:ext>
            </a:extLst>
          </p:cNvPr>
          <p:cNvSpPr txBox="1">
            <a:spLocks/>
          </p:cNvSpPr>
          <p:nvPr userDrawn="1"/>
        </p:nvSpPr>
        <p:spPr>
          <a:xfrm>
            <a:off x="465525" y="6381186"/>
            <a:ext cx="3086100" cy="467783"/>
          </a:xfrm>
          <a:prstGeom prst="rect">
            <a:avLst/>
          </a:prstGeom>
        </p:spPr>
        <p:txBody>
          <a:bodyPr vert="horz" lIns="0" tIns="0" rIns="0" bIns="0" rtlCol="0" anchor="ctr" anchorCtr="0"/>
          <a:lstStyle>
            <a:defPPr>
              <a:defRPr lang="en-US"/>
            </a:defPPr>
            <a:lvl1pPr marL="0" algn="l" defTabSz="457200" rtl="0" eaLnBrk="1" latinLnBrk="0" hangingPunct="1">
              <a:defRPr sz="1067" kern="1200" cap="all" spc="16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2B52A6-4B5A-A84C-8D66-9E82F1DFFD77}" type="datetime4">
              <a:rPr lang="en-US" smtClean="0"/>
              <a:t>May 2, 2022</a:t>
            </a:fld>
            <a:endParaRPr lang="en-US" dirty="0"/>
          </a:p>
        </p:txBody>
      </p:sp>
    </p:spTree>
    <p:extLst>
      <p:ext uri="{BB962C8B-B14F-4D97-AF65-F5344CB8AC3E}">
        <p14:creationId xmlns:p14="http://schemas.microsoft.com/office/powerpoint/2010/main" val="1371105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logo_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5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1">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56655" y="2663562"/>
            <a:ext cx="5222235" cy="3830108"/>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b="0" i="0" u="none" strike="noStrike" baseline="0" smtClean="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La dolor ant fugit </a:t>
            </a:r>
            <a:r>
              <a:rPr lang="en-US" err="1"/>
              <a:t>quas</a:t>
            </a:r>
            <a:r>
              <a:rPr lang="en-US"/>
              <a:t> </a:t>
            </a:r>
            <a:r>
              <a:rPr lang="en-US" err="1"/>
              <a:t>molut</a:t>
            </a:r>
            <a:r>
              <a:rPr lang="en-US"/>
              <a:t> qui </a:t>
            </a:r>
            <a:r>
              <a:rPr lang="en-US" err="1"/>
              <a:t>voluptas</a:t>
            </a:r>
            <a:r>
              <a:rPr lang="en-US"/>
              <a:t> </a:t>
            </a:r>
            <a:r>
              <a:rPr lang="en-US" err="1"/>
              <a:t>magnia</a:t>
            </a:r>
            <a:r>
              <a:rPr lang="en-US"/>
              <a:t> </a:t>
            </a:r>
            <a:r>
              <a:rPr lang="en-US" err="1"/>
              <a:t>dolupta</a:t>
            </a:r>
            <a:r>
              <a:rPr lang="en-US"/>
              <a:t> </a:t>
            </a:r>
            <a:r>
              <a:rPr lang="en-US" err="1"/>
              <a:t>tusciant</a:t>
            </a:r>
            <a:r>
              <a:rPr lang="en-US"/>
              <a:t>, </a:t>
            </a:r>
            <a:r>
              <a:rPr lang="en-US" err="1"/>
              <a:t>ulpa</a:t>
            </a:r>
            <a:r>
              <a:rPr lang="en-US"/>
              <a:t> qui </a:t>
            </a:r>
            <a:r>
              <a:rPr lang="en-US" err="1"/>
              <a:t>beriae</a:t>
            </a:r>
            <a:r>
              <a:rPr lang="en-US"/>
              <a:t> </a:t>
            </a:r>
            <a:r>
              <a:rPr lang="en-US" err="1"/>
              <a:t>sae</a:t>
            </a:r>
            <a:r>
              <a:rPr lang="en-US"/>
              <a:t> </a:t>
            </a:r>
            <a:r>
              <a:rPr lang="en-US" err="1"/>
              <a:t>vit</a:t>
            </a:r>
            <a:r>
              <a:rPr lang="en-US"/>
              <a:t> </a:t>
            </a:r>
            <a:r>
              <a:rPr lang="en-US" err="1"/>
              <a:t>omnisi</a:t>
            </a:r>
            <a:r>
              <a:rPr lang="en-US"/>
              <a:t> </a:t>
            </a:r>
            <a:r>
              <a:rPr lang="en-US" err="1"/>
              <a:t>vel</a:t>
            </a:r>
            <a:r>
              <a:rPr lang="en-US"/>
              <a:t> min re dent </a:t>
            </a:r>
            <a:r>
              <a:rPr lang="en-US" err="1"/>
              <a:t>fuga</a:t>
            </a:r>
            <a:r>
              <a:rPr lang="en-US"/>
              <a:t>. </a:t>
            </a:r>
            <a:r>
              <a:rPr lang="en-US" err="1"/>
              <a:t>Equatur</a:t>
            </a:r>
            <a:r>
              <a:rPr lang="en-US"/>
              <a:t>? </a:t>
            </a:r>
            <a:r>
              <a:rPr lang="en-US" err="1"/>
              <a:t>Quide</a:t>
            </a:r>
            <a:r>
              <a:rPr lang="en-US"/>
              <a:t> </a:t>
            </a:r>
            <a:r>
              <a:rPr lang="en-US" err="1"/>
              <a:t>mo</a:t>
            </a:r>
            <a:r>
              <a:rPr lang="en-US"/>
              <a:t> </a:t>
            </a:r>
            <a:r>
              <a:rPr lang="en-US" err="1"/>
              <a:t>volenis</a:t>
            </a:r>
            <a:r>
              <a:rPr lang="en-US"/>
              <a:t> cum qui </a:t>
            </a:r>
            <a:r>
              <a:rPr lang="en-US" err="1"/>
              <a:t>denduciis</a:t>
            </a:r>
            <a:r>
              <a:rPr lang="en-US"/>
              <a:t> </a:t>
            </a:r>
            <a:r>
              <a:rPr lang="en-US" err="1"/>
              <a:t>earum</a:t>
            </a:r>
            <a:r>
              <a:rPr lang="en-US"/>
              <a:t> el </a:t>
            </a:r>
            <a:r>
              <a:rPr lang="en-US" err="1"/>
              <a:t>molenitem</a:t>
            </a:r>
            <a:r>
              <a:rPr lang="en-US"/>
              <a:t> </a:t>
            </a:r>
            <a:r>
              <a:rPr lang="en-US" err="1"/>
              <a:t>sed</a:t>
            </a:r>
            <a:r>
              <a:rPr lang="en-US"/>
              <a:t> eat.</a:t>
            </a:r>
          </a:p>
          <a:p>
            <a:pPr lvl="0"/>
            <a:endParaRPr lang="en-US"/>
          </a:p>
          <a:p>
            <a:pPr lvl="0"/>
            <a:r>
              <a:rPr lang="en-US" err="1"/>
              <a:t>Epeliqui</a:t>
            </a:r>
            <a:r>
              <a:rPr lang="en-US"/>
              <a:t> </a:t>
            </a:r>
            <a:r>
              <a:rPr lang="en-US" err="1"/>
              <a:t>stiuntiae</a:t>
            </a:r>
            <a:r>
              <a:rPr lang="en-US"/>
              <a:t> sit et am, sin </a:t>
            </a:r>
            <a:r>
              <a:rPr lang="en-US" err="1"/>
              <a:t>perum</a:t>
            </a:r>
            <a:r>
              <a:rPr lang="en-US"/>
              <a:t> </a:t>
            </a:r>
            <a:r>
              <a:rPr lang="en-US" err="1"/>
              <a:t>eria</a:t>
            </a:r>
            <a:r>
              <a:rPr lang="en-US"/>
              <a:t> pa </a:t>
            </a:r>
            <a:r>
              <a:rPr lang="en-US" err="1"/>
              <a:t>nat</a:t>
            </a:r>
            <a:r>
              <a:rPr lang="en-US"/>
              <a:t> </a:t>
            </a:r>
            <a:r>
              <a:rPr lang="en-US" err="1"/>
              <a:t>restiam</a:t>
            </a:r>
            <a:r>
              <a:rPr lang="en-US"/>
              <a:t> </a:t>
            </a:r>
            <a:r>
              <a:rPr lang="en-US" err="1"/>
              <a:t>que</a:t>
            </a:r>
            <a:r>
              <a:rPr lang="en-US"/>
              <a:t> </a:t>
            </a:r>
            <a:r>
              <a:rPr lang="en-US" err="1"/>
              <a:t>doluptatis</a:t>
            </a:r>
            <a:r>
              <a:rPr lang="en-US"/>
              <a:t> qui </a:t>
            </a:r>
            <a:r>
              <a:rPr lang="en-US" err="1"/>
              <a:t>nihit</a:t>
            </a:r>
            <a:r>
              <a:rPr lang="en-US"/>
              <a:t> </a:t>
            </a:r>
            <a:r>
              <a:rPr lang="en-US" err="1"/>
              <a:t>ullest</a:t>
            </a:r>
            <a:r>
              <a:rPr lang="en-US"/>
              <a:t> </a:t>
            </a:r>
            <a:r>
              <a:rPr lang="en-US" err="1"/>
              <a:t>es</a:t>
            </a:r>
            <a:r>
              <a:rPr lang="en-US"/>
              <a:t> </a:t>
            </a:r>
            <a:r>
              <a:rPr lang="en-US" err="1"/>
              <a:t>aut</a:t>
            </a:r>
            <a:r>
              <a:rPr lang="en-US"/>
              <a:t> </a:t>
            </a:r>
            <a:r>
              <a:rPr lang="en-US" err="1"/>
              <a:t>ut</a:t>
            </a:r>
            <a:r>
              <a:rPr lang="en-US"/>
              <a:t> </a:t>
            </a:r>
            <a:r>
              <a:rPr lang="en-US" err="1"/>
              <a:t>quas</a:t>
            </a:r>
            <a:r>
              <a:rPr lang="en-US"/>
              <a:t> </a:t>
            </a:r>
            <a:r>
              <a:rPr lang="en-US" err="1"/>
              <a:t>nobis</a:t>
            </a:r>
            <a:r>
              <a:rPr lang="en-US"/>
              <a:t> </a:t>
            </a:r>
            <a:r>
              <a:rPr lang="en-US" err="1"/>
              <a:t>autempore</a:t>
            </a:r>
            <a:r>
              <a:rPr lang="en-US"/>
              <a:t> </a:t>
            </a:r>
            <a:r>
              <a:rPr lang="en-US" err="1"/>
              <a:t>porempo</a:t>
            </a:r>
            <a:r>
              <a:rPr lang="en-US"/>
              <a:t> </a:t>
            </a:r>
            <a:r>
              <a:rPr lang="en-US" err="1"/>
              <a:t>ritaqui</a:t>
            </a:r>
            <a:r>
              <a:rPr lang="en-US"/>
              <a:t> </a:t>
            </a:r>
            <a:r>
              <a:rPr lang="en-US" err="1"/>
              <a:t>ut</a:t>
            </a:r>
            <a:r>
              <a:rPr lang="en-US"/>
              <a:t> </a:t>
            </a:r>
            <a:r>
              <a:rPr lang="en-US" err="1"/>
              <a:t>es</a:t>
            </a:r>
            <a:r>
              <a:rPr lang="en-US"/>
              <a:t> de </a:t>
            </a:r>
            <a:r>
              <a:rPr lang="en-US" err="1"/>
              <a:t>velest</a:t>
            </a:r>
            <a:r>
              <a:rPr lang="en-US"/>
              <a:t>, quam, </a:t>
            </a:r>
            <a:r>
              <a:rPr lang="en-US" err="1"/>
              <a:t>utatque</a:t>
            </a:r>
            <a:r>
              <a:rPr lang="en-US"/>
              <a:t> </a:t>
            </a:r>
            <a:r>
              <a:rPr lang="en-US" err="1"/>
              <a:t>exere</a:t>
            </a:r>
            <a:r>
              <a:rPr lang="en-US"/>
              <a:t> </a:t>
            </a:r>
            <a:r>
              <a:rPr lang="en-US" err="1"/>
              <a:t>nimiliqui</a:t>
            </a:r>
            <a:r>
              <a:rPr lang="en-US"/>
              <a:t> con estrum sum, </a:t>
            </a:r>
            <a:r>
              <a:rPr lang="en-US" err="1"/>
              <a:t>sinctur</a:t>
            </a:r>
            <a:r>
              <a:rPr lang="en-US"/>
              <a:t>, ad </a:t>
            </a:r>
            <a:r>
              <a:rPr lang="en-US" err="1"/>
              <a:t>utamustem</a:t>
            </a:r>
            <a:r>
              <a:rPr lang="en-US"/>
              <a:t>. </a:t>
            </a:r>
            <a:r>
              <a:rPr lang="en-US" err="1"/>
              <a:t>Upta</a:t>
            </a:r>
            <a:r>
              <a:rPr lang="en-US"/>
              <a:t> ant </a:t>
            </a:r>
            <a:r>
              <a:rPr lang="en-US" err="1"/>
              <a:t>enda</a:t>
            </a:r>
            <a:r>
              <a:rPr lang="en-US"/>
              <a:t> cum </a:t>
            </a:r>
            <a:r>
              <a:rPr lang="en-US" err="1"/>
              <a:t>volum</a:t>
            </a:r>
            <a:r>
              <a:rPr lang="en-US"/>
              <a:t> </a:t>
            </a:r>
            <a:r>
              <a:rPr lang="en-US" err="1"/>
              <a:t>escil</a:t>
            </a:r>
            <a:r>
              <a:rPr lang="en-US"/>
              <a:t> et </a:t>
            </a:r>
            <a:r>
              <a:rPr lang="en-US" err="1"/>
              <a:t>quiant</a:t>
            </a:r>
            <a:r>
              <a:rPr lang="en-US"/>
              <a:t>, </a:t>
            </a:r>
            <a:r>
              <a:rPr lang="en-US" err="1"/>
              <a:t>volut</a:t>
            </a:r>
            <a:r>
              <a:rPr lang="en-US"/>
              <a:t> </a:t>
            </a:r>
            <a:r>
              <a:rPr lang="en-US" err="1"/>
              <a:t>aborem</a:t>
            </a:r>
            <a:r>
              <a:rPr lang="en-US"/>
              <a:t>. Um </a:t>
            </a:r>
            <a:r>
              <a:rPr lang="en-US" err="1"/>
              <a:t>eaque</a:t>
            </a:r>
            <a:r>
              <a:rPr lang="en-US"/>
              <a:t> rem </a:t>
            </a:r>
            <a:r>
              <a:rPr lang="en-US" err="1"/>
              <a:t>dernate</a:t>
            </a:r>
            <a:r>
              <a:rPr lang="en-US"/>
              <a:t> </a:t>
            </a:r>
            <a:r>
              <a:rPr lang="en-US" err="1"/>
              <a:t>ceaque</a:t>
            </a:r>
            <a:r>
              <a:rPr lang="en-US"/>
              <a:t> </a:t>
            </a:r>
            <a:r>
              <a:rPr lang="en-US" err="1"/>
              <a:t>volupis</a:t>
            </a:r>
            <a:r>
              <a:rPr lang="en-US"/>
              <a:t> </a:t>
            </a:r>
            <a:r>
              <a:rPr lang="en-US" err="1"/>
              <a:t>doluptatur</a:t>
            </a:r>
            <a:r>
              <a:rPr lang="en-US"/>
              <a:t> </a:t>
            </a:r>
            <a:r>
              <a:rPr lang="en-US" err="1"/>
              <a:t>autem</a:t>
            </a:r>
            <a:r>
              <a:rPr lang="en-US"/>
              <a:t> </a:t>
            </a:r>
            <a:r>
              <a:rPr lang="en-US" err="1"/>
              <a:t>im</a:t>
            </a:r>
            <a:r>
              <a:rPr lang="en-US"/>
              <a:t> </a:t>
            </a:r>
            <a:r>
              <a:rPr lang="en-US" err="1"/>
              <a:t>nos</a:t>
            </a:r>
            <a:r>
              <a:rPr lang="en-US"/>
              <a:t> </a:t>
            </a:r>
            <a:r>
              <a:rPr lang="en-US" err="1"/>
              <a:t>soloreptas</a:t>
            </a:r>
            <a:r>
              <a:rPr lang="en-US"/>
              <a:t> </a:t>
            </a:r>
            <a:r>
              <a:rPr lang="en-US" err="1"/>
              <a:t>aditium</a:t>
            </a:r>
            <a:r>
              <a:rPr lang="en-US"/>
              <a:t> et, </a:t>
            </a:r>
            <a:r>
              <a:rPr lang="en-US" err="1"/>
              <a:t>ut</a:t>
            </a:r>
            <a:r>
              <a:rPr lang="en-US"/>
              <a:t> </a:t>
            </a:r>
            <a:r>
              <a:rPr lang="en-US" err="1"/>
              <a:t>que</a:t>
            </a:r>
            <a:r>
              <a:rPr lang="en-US"/>
              <a:t> </a:t>
            </a:r>
            <a:r>
              <a:rPr lang="en-US" err="1"/>
              <a:t>peratem</a:t>
            </a:r>
            <a:r>
              <a:rPr lang="en-US"/>
              <a:t> </a:t>
            </a:r>
            <a:r>
              <a:rPr lang="en-US" err="1"/>
              <a:t>poresci</a:t>
            </a:r>
            <a:r>
              <a:rPr lang="en-US"/>
              <a:t> </a:t>
            </a:r>
            <a:r>
              <a:rPr lang="en-US" err="1"/>
              <a:t>assit</a:t>
            </a:r>
            <a:r>
              <a:rPr lang="en-US"/>
              <a:t>, </a:t>
            </a:r>
            <a:r>
              <a:rPr lang="en-US" err="1"/>
              <a:t>cupiscil</a:t>
            </a:r>
            <a:r>
              <a:rPr lang="en-US"/>
              <a:t> </a:t>
            </a:r>
            <a:r>
              <a:rPr lang="en-US" err="1"/>
              <a:t>molupta</a:t>
            </a:r>
            <a:r>
              <a:rPr lang="en-US"/>
              <a:t> sum </a:t>
            </a:r>
            <a:r>
              <a:rPr lang="en-US" err="1"/>
              <a:t>eum</a:t>
            </a:r>
            <a:r>
              <a:rPr lang="en-US"/>
              <a:t> alia </a:t>
            </a:r>
            <a:r>
              <a:rPr lang="en-US" err="1"/>
              <a:t>vene</a:t>
            </a:r>
            <a:r>
              <a:rPr lang="en-US"/>
              <a:t> </a:t>
            </a:r>
            <a:r>
              <a:rPr lang="en-US" err="1"/>
              <a:t>nullit</a:t>
            </a:r>
            <a:r>
              <a:rPr lang="en-US"/>
              <a:t>, as </a:t>
            </a:r>
            <a:r>
              <a:rPr lang="en-US" err="1"/>
              <a:t>ium</a:t>
            </a:r>
            <a:r>
              <a:rPr lang="en-US"/>
              <a:t> </a:t>
            </a:r>
            <a:r>
              <a:rPr lang="en-US" err="1"/>
              <a:t>ipit</a:t>
            </a:r>
            <a:r>
              <a:rPr lang="en-US"/>
              <a:t> a qui </a:t>
            </a:r>
            <a:r>
              <a:rPr lang="en-US" err="1"/>
              <a:t>aciis</a:t>
            </a:r>
            <a:r>
              <a:rPr lang="en-US"/>
              <a:t> mi, </a:t>
            </a:r>
            <a:r>
              <a:rPr lang="en-US" err="1"/>
              <a:t>illaces</a:t>
            </a:r>
            <a:r>
              <a:rPr lang="en-US"/>
              <a:t> </a:t>
            </a:r>
            <a:r>
              <a:rPr lang="en-US" err="1"/>
              <a:t>tiaerch</a:t>
            </a:r>
            <a:r>
              <a:rPr lang="en-US"/>
              <a:t> </a:t>
            </a:r>
            <a:r>
              <a:rPr lang="en-US" err="1"/>
              <a:t>ilitatatios</a:t>
            </a:r>
            <a:r>
              <a:rPr lang="en-US"/>
              <a:t> </a:t>
            </a:r>
            <a:r>
              <a:rPr lang="en-US" err="1"/>
              <a:t>velestion</a:t>
            </a:r>
            <a:r>
              <a:rPr lang="en-US"/>
              <a:t> et </a:t>
            </a:r>
            <a:r>
              <a:rPr lang="en-US" err="1"/>
              <a:t>est</a:t>
            </a:r>
            <a:r>
              <a:rPr lang="en-US"/>
              <a:t> ex </a:t>
            </a:r>
            <a:r>
              <a:rPr lang="en-US" err="1"/>
              <a:t>enient</a:t>
            </a:r>
            <a:r>
              <a:rPr lang="en-US"/>
              <a:t>. </a:t>
            </a:r>
            <a:r>
              <a:rPr lang="en-US" err="1"/>
              <a:t>Xim</a:t>
            </a:r>
            <a:r>
              <a:rPr lang="en-US"/>
              <a:t> </a:t>
            </a:r>
            <a:r>
              <a:rPr lang="en-US" err="1"/>
              <a:t>nonet</a:t>
            </a:r>
            <a:r>
              <a:rPr lang="en-US"/>
              <a:t> </a:t>
            </a:r>
            <a:r>
              <a:rPr lang="en-US" err="1"/>
              <a:t>vel</a:t>
            </a:r>
            <a:r>
              <a:rPr lang="en-US"/>
              <a:t> </a:t>
            </a:r>
            <a:r>
              <a:rPr lang="en-US" err="1"/>
              <a:t>isciatem</a:t>
            </a:r>
            <a:r>
              <a:rPr lang="en-US"/>
              <a:t> </a:t>
            </a:r>
            <a:r>
              <a:rPr lang="en-US" err="1"/>
              <a:t>sinciistis</a:t>
            </a:r>
            <a:r>
              <a:rPr lang="en-US"/>
              <a:t> </a:t>
            </a:r>
            <a:r>
              <a:rPr lang="en-US" err="1"/>
              <a:t>eatusdam</a:t>
            </a:r>
            <a:r>
              <a:rPr lang="en-US"/>
              <a:t> quos</a:t>
            </a:r>
          </a:p>
          <a:p>
            <a:pPr lvl="0"/>
            <a:endParaRPr lang="en-US"/>
          </a:p>
        </p:txBody>
      </p:sp>
      <p:sp>
        <p:nvSpPr>
          <p:cNvPr id="21" name="Text Placeholder 3"/>
          <p:cNvSpPr>
            <a:spLocks noGrp="1"/>
          </p:cNvSpPr>
          <p:nvPr>
            <p:ph type="body" sz="quarter" idx="14" hasCustomPrompt="1"/>
          </p:nvPr>
        </p:nvSpPr>
        <p:spPr>
          <a:xfrm>
            <a:off x="2809874" y="6494876"/>
            <a:ext cx="2669015"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sp>
        <p:nvSpPr>
          <p:cNvPr id="8" name="Title 1"/>
          <p:cNvSpPr>
            <a:spLocks noGrp="1"/>
          </p:cNvSpPr>
          <p:nvPr>
            <p:ph type="title" hasCustomPrompt="1"/>
          </p:nvPr>
        </p:nvSpPr>
        <p:spPr>
          <a:xfrm>
            <a:off x="256655" y="466924"/>
            <a:ext cx="5222235" cy="2188176"/>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1" name="Picture Placeholder 4"/>
          <p:cNvSpPr>
            <a:spLocks noGrp="1"/>
          </p:cNvSpPr>
          <p:nvPr>
            <p:ph type="pic" sz="quarter" idx="15" hasCustomPrompt="1"/>
          </p:nvPr>
        </p:nvSpPr>
        <p:spPr>
          <a:xfrm>
            <a:off x="5851525" y="0"/>
            <a:ext cx="3292475" cy="6858000"/>
          </a:xfrm>
          <a:solidFill>
            <a:schemeClr val="accent1">
              <a:lumMod val="40000"/>
              <a:lumOff val="60000"/>
            </a:schemeClr>
          </a:solidFill>
        </p:spPr>
        <p:txBody>
          <a:bodyPr anchor="ctr"/>
          <a:lstStyle>
            <a:lvl1pPr marL="0" indent="0" algn="ctr">
              <a:buNone/>
              <a:defRPr b="1" baseline="0"/>
            </a:lvl1pPr>
          </a:lstStyle>
          <a:p>
            <a:r>
              <a:rPr lang="en-US" dirty="0"/>
              <a:t>IMAGE PLACEHOLDER</a:t>
            </a:r>
          </a:p>
        </p:txBody>
      </p:sp>
      <p:pic>
        <p:nvPicPr>
          <p:cNvPr id="10" name="Picture 9"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2430445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hasCustomPrompt="1"/>
          </p:nvPr>
        </p:nvSpPr>
        <p:spPr/>
        <p:txBody>
          <a:bodyPr/>
          <a:lstStyle/>
          <a:p>
            <a:r>
              <a:rPr lang="en-US"/>
              <a:t>Agenda Option 1</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2" spcCol="365760">
            <a:normAutofit/>
          </a:bodyPr>
          <a:lstStyle>
            <a:lvl1pPr marL="347472" marR="0" indent="-347472" algn="l" defTabSz="457200" rtl="0" eaLnBrk="1" fontAlgn="auto" latinLnBrk="0" hangingPunct="1">
              <a:lnSpc>
                <a:spcPct val="100000"/>
              </a:lnSpc>
              <a:spcBef>
                <a:spcPts val="1600"/>
              </a:spcBef>
              <a:spcAft>
                <a:spcPts val="0"/>
              </a:spcAft>
              <a:buClr>
                <a:schemeClr val="tx1"/>
              </a:buClr>
              <a:buSzTx/>
              <a:buFont typeface="+mj-lt"/>
              <a:buAutoNum type="arabicPeriod"/>
              <a:tabLst/>
              <a:defRPr lang="en-US" sz="2400" b="0" i="0" smtClean="0">
                <a:effect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3pPr>
            <a:lvl4pPr marL="742950" indent="-194310">
              <a:buFont typeface="System Font Regular"/>
              <a:buChar char="⁃"/>
              <a:defRPr/>
            </a:lvl4pPr>
            <a:lvl5pPr marL="742950" indent="-194310">
              <a:buFont typeface="System Font Regular"/>
              <a:buChar char="⁃"/>
              <a:defRPr/>
            </a:lvl5pPr>
          </a:lstStyle>
          <a:p>
            <a:pPr lvl="0"/>
            <a:r>
              <a:rPr lang="en-US"/>
              <a:t>Agenda Item 1</a:t>
            </a:r>
          </a:p>
          <a:p>
            <a:pPr lvl="0"/>
            <a:r>
              <a:rPr lang="en-US"/>
              <a:t>Agenda Item 2</a:t>
            </a:r>
          </a:p>
          <a:p>
            <a:pPr lvl="0"/>
            <a:r>
              <a:rPr lang="en-US"/>
              <a:t>Agenda Item 3</a:t>
            </a:r>
          </a:p>
          <a:p>
            <a:pPr lvl="0"/>
            <a:r>
              <a:rPr lang="en-US"/>
              <a:t>Agenda Item 4</a:t>
            </a:r>
          </a:p>
          <a:p>
            <a:pPr lvl="0"/>
            <a:r>
              <a:rPr lang="en-US"/>
              <a:t>Agenda Item 5</a:t>
            </a:r>
          </a:p>
          <a:p>
            <a:pPr lvl="0"/>
            <a:r>
              <a:rPr lang="en-US"/>
              <a:t>Agenda Item 6</a:t>
            </a:r>
          </a:p>
          <a:p>
            <a:pPr lvl="0"/>
            <a:r>
              <a:rPr lang="en-US"/>
              <a:t>Agenda Item 7</a:t>
            </a:r>
          </a:p>
          <a:p>
            <a:pPr lvl="0"/>
            <a:r>
              <a:rPr lang="en-US"/>
              <a:t>Agenda Item 8</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97BBC916-A295-A34D-8EDB-412531F44F1F}"/>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4086555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453118A-72ED-4042-AD18-11A862EE654B}"/>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0" y="2537750"/>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0" y="1658002"/>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0" y="4309041"/>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0" y="3429293"/>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3</a:t>
            </a:r>
          </a:p>
        </p:txBody>
      </p:sp>
      <p:sp>
        <p:nvSpPr>
          <p:cNvPr id="19" name="Text Placeholder 5">
            <a:extLst>
              <a:ext uri="{FF2B5EF4-FFF2-40B4-BE49-F238E27FC236}">
                <a16:creationId xmlns:a16="http://schemas.microsoft.com/office/drawing/2014/main" id="{26DD9167-E985-6349-972E-A652C35E6E7C}"/>
              </a:ext>
            </a:extLst>
          </p:cNvPr>
          <p:cNvSpPr>
            <a:spLocks noGrp="1"/>
          </p:cNvSpPr>
          <p:nvPr>
            <p:ph type="body" sz="quarter" idx="17" hasCustomPrompt="1"/>
          </p:nvPr>
        </p:nvSpPr>
        <p:spPr>
          <a:xfrm>
            <a:off x="4572000" y="2537750"/>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6</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4572000" y="1658002"/>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5</a:t>
            </a:r>
          </a:p>
        </p:txBody>
      </p:sp>
      <p:sp>
        <p:nvSpPr>
          <p:cNvPr id="21" name="Text Placeholder 5">
            <a:extLst>
              <a:ext uri="{FF2B5EF4-FFF2-40B4-BE49-F238E27FC236}">
                <a16:creationId xmlns:a16="http://schemas.microsoft.com/office/drawing/2014/main" id="{E91C337E-553F-884E-BC04-FFADB6D90B92}"/>
              </a:ext>
            </a:extLst>
          </p:cNvPr>
          <p:cNvSpPr>
            <a:spLocks noGrp="1"/>
          </p:cNvSpPr>
          <p:nvPr>
            <p:ph type="body" sz="quarter" idx="19" hasCustomPrompt="1"/>
          </p:nvPr>
        </p:nvSpPr>
        <p:spPr>
          <a:xfrm>
            <a:off x="4572000" y="4309041"/>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8</a:t>
            </a:r>
          </a:p>
        </p:txBody>
      </p:sp>
      <p:sp>
        <p:nvSpPr>
          <p:cNvPr id="22" name="Text Placeholder 5">
            <a:extLst>
              <a:ext uri="{FF2B5EF4-FFF2-40B4-BE49-F238E27FC236}">
                <a16:creationId xmlns:a16="http://schemas.microsoft.com/office/drawing/2014/main" id="{0AD1EB7E-84C5-844A-9DD9-69F7A7F98F98}"/>
              </a:ext>
            </a:extLst>
          </p:cNvPr>
          <p:cNvSpPr>
            <a:spLocks noGrp="1"/>
          </p:cNvSpPr>
          <p:nvPr>
            <p:ph type="body" sz="quarter" idx="20" hasCustomPrompt="1"/>
          </p:nvPr>
        </p:nvSpPr>
        <p:spPr>
          <a:xfrm>
            <a:off x="4572000" y="3429293"/>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7</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p>
            <a:r>
              <a:rPr lang="en-US"/>
              <a:t>Agenda Option 2</a:t>
            </a:r>
          </a:p>
        </p:txBody>
      </p:sp>
    </p:spTree>
    <p:extLst>
      <p:ext uri="{BB962C8B-B14F-4D97-AF65-F5344CB8AC3E}">
        <p14:creationId xmlns:p14="http://schemas.microsoft.com/office/powerpoint/2010/main" val="3186253582"/>
      </p:ext>
    </p:extLst>
  </p:cSld>
  <p:clrMapOvr>
    <a:masterClrMapping/>
  </p:clrMapOvr>
  <p:extLst>
    <p:ext uri="{DCECCB84-F9BA-43D5-87BE-67443E8EF086}">
      <p15:sldGuideLst xmlns:p15="http://schemas.microsoft.com/office/powerpoint/2012/main">
        <p15:guide id="1" orient="horz" pos="1620">
          <p15:clr>
            <a:srgbClr val="FBAE40"/>
          </p15:clr>
        </p15:guide>
        <p15:guide id="3" pos="14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3 or List w Description">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453118A-72ED-4042-AD18-11A862EE654B}"/>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457200" y="2543731"/>
            <a:ext cx="4107756" cy="869684"/>
          </a:xfrm>
        </p:spPr>
        <p:txBody>
          <a:bodyPr lIns="182880" tIns="91440" rIns="182880" bIns="91440" anchor="ctr" anchorCtr="0">
            <a:normAutofit/>
          </a:bodyPr>
          <a:lstStyle>
            <a:lvl1pPr>
              <a:defRPr sz="2000">
                <a:solidFill>
                  <a:schemeClr val="tx2"/>
                </a:solidFill>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457200" y="1658002"/>
            <a:ext cx="4107756" cy="869684"/>
          </a:xfrm>
        </p:spPr>
        <p:txBody>
          <a:bodyPr lIns="182880" tIns="91440" rIns="182880" bIns="91440" anchor="ctr" anchorCtr="0">
            <a:normAutofit/>
          </a:bodyPr>
          <a:lstStyle>
            <a:lvl1pPr>
              <a:defRPr sz="2000">
                <a:solidFill>
                  <a:schemeClr val="tx2"/>
                </a:solidFill>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457200" y="4315190"/>
            <a:ext cx="4107756" cy="869684"/>
          </a:xfrm>
        </p:spPr>
        <p:txBody>
          <a:bodyPr lIns="182880" tIns="91440" rIns="182880" bIns="91440" anchor="ctr" anchorCtr="0">
            <a:normAutofit/>
          </a:bodyPr>
          <a:lstStyle>
            <a:lvl1pPr>
              <a:defRPr sz="2000">
                <a:solidFill>
                  <a:schemeClr val="tx2"/>
                </a:solidFill>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457200" y="3429461"/>
            <a:ext cx="4107756" cy="869684"/>
          </a:xfrm>
        </p:spPr>
        <p:txBody>
          <a:bodyPr lIns="182880" tIns="91440" rIns="182880" bIns="91440" anchor="ctr" anchorCtr="0">
            <a:normAutofit/>
          </a:bodyPr>
          <a:lstStyle>
            <a:lvl1pPr>
              <a:defRPr sz="2000">
                <a:solidFill>
                  <a:schemeClr val="tx2"/>
                </a:solidFill>
              </a:defRPr>
            </a:lvl1pPr>
          </a:lstStyle>
          <a:p>
            <a:pPr lvl="0"/>
            <a:r>
              <a:rPr lang="en-US"/>
              <a:t>Agenda Item 3</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457200" y="5200917"/>
            <a:ext cx="4107756" cy="869684"/>
          </a:xfrm>
        </p:spPr>
        <p:txBody>
          <a:bodyPr lIns="182880" tIns="91440" rIns="182880" bIns="91440" anchor="ctr" anchorCtr="0">
            <a:normAutofit/>
          </a:bodyPr>
          <a:lstStyle>
            <a:lvl1pPr>
              <a:defRPr sz="2000">
                <a:solidFill>
                  <a:schemeClr val="tx2"/>
                </a:solidFill>
              </a:defRPr>
            </a:lvl1pPr>
          </a:lstStyle>
          <a:p>
            <a:pPr lvl="0"/>
            <a:r>
              <a:rPr lang="en-US"/>
              <a:t>Agenda Item 5</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p>
            <a:r>
              <a:rPr lang="en-US"/>
              <a:t>Agenda Option 3</a:t>
            </a:r>
          </a:p>
        </p:txBody>
      </p:sp>
      <p:sp>
        <p:nvSpPr>
          <p:cNvPr id="5" name="Text Placeholder 4">
            <a:extLst>
              <a:ext uri="{FF2B5EF4-FFF2-40B4-BE49-F238E27FC236}">
                <a16:creationId xmlns:a16="http://schemas.microsoft.com/office/drawing/2014/main" id="{D476EA98-3D40-3A4C-9A6B-55D7B8B819E9}"/>
              </a:ext>
            </a:extLst>
          </p:cNvPr>
          <p:cNvSpPr>
            <a:spLocks noGrp="1"/>
          </p:cNvSpPr>
          <p:nvPr>
            <p:ph type="body" sz="quarter" idx="19" hasCustomPrompt="1"/>
          </p:nvPr>
        </p:nvSpPr>
        <p:spPr>
          <a:xfrm>
            <a:off x="4572000" y="1658002"/>
            <a:ext cx="4114800" cy="4412599"/>
          </a:xfrm>
          <a:solidFill>
            <a:schemeClr val="bg2">
              <a:lumMod val="50000"/>
            </a:schemeClr>
          </a:solidFill>
        </p:spPr>
        <p:txBody>
          <a:bodyPr lIns="182880" tIns="137160" rIns="182880" bIns="137160"/>
          <a:lstStyle>
            <a:lvl1pPr>
              <a:defRPr>
                <a:solidFill>
                  <a:schemeClr val="bg1"/>
                </a:solidFill>
              </a:defRPr>
            </a:lvl1pPr>
          </a:lstStyle>
          <a:p>
            <a:pPr lvl="0"/>
            <a:r>
              <a:rPr lang="en-US"/>
              <a:t>Descriptive Text Goes Here</a:t>
            </a:r>
          </a:p>
        </p:txBody>
      </p:sp>
    </p:spTree>
    <p:extLst>
      <p:ext uri="{BB962C8B-B14F-4D97-AF65-F5344CB8AC3E}">
        <p14:creationId xmlns:p14="http://schemas.microsoft.com/office/powerpoint/2010/main" val="349052777"/>
      </p:ext>
    </p:extLst>
  </p:cSld>
  <p:clrMapOvr>
    <a:masterClrMapping/>
  </p:clrMapOvr>
  <p:extLst>
    <p:ext uri="{DCECCB84-F9BA-43D5-87BE-67443E8EF086}">
      <p15:sldGuideLst xmlns:p15="http://schemas.microsoft.com/office/powerpoint/2012/main">
        <p15:guide id="1" orient="horz" pos="1620">
          <p15:clr>
            <a:srgbClr val="FBAE40"/>
          </p15:clr>
        </p15:guide>
        <p15:guide id="3" pos="14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2209792"/>
            <a:ext cx="2286000" cy="3657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defRPr lang="en-US" b="0" i="0" smtClean="0">
                <a:solidFill>
                  <a:schemeClr val="tx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Section Title Goes Here</a:t>
            </a:r>
          </a:p>
        </p:txBody>
      </p:sp>
      <p:sp>
        <p:nvSpPr>
          <p:cNvPr id="7" name="Text Placeholder 10">
            <a:extLst>
              <a:ext uri="{FF2B5EF4-FFF2-40B4-BE49-F238E27FC236}">
                <a16:creationId xmlns:a16="http://schemas.microsoft.com/office/drawing/2014/main" id="{0E02BE79-1937-0442-B58E-0956BCBA5DB6}"/>
              </a:ext>
            </a:extLst>
          </p:cNvPr>
          <p:cNvSpPr>
            <a:spLocks noGrp="1"/>
          </p:cNvSpPr>
          <p:nvPr>
            <p:ph type="body" sz="quarter" idx="14" hasCustomPrompt="1"/>
          </p:nvPr>
        </p:nvSpPr>
        <p:spPr>
          <a:xfrm>
            <a:off x="0" y="-1"/>
            <a:ext cx="2281766" cy="22097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0" rIns="274320" bIns="182880" numCol="1" spcCol="0" rtlCol="0" fromWordArt="0" anchor="b" anchorCtr="0" forceAA="0" compatLnSpc="1">
            <a:prstTxWarp prst="textNoShape">
              <a:avLst/>
            </a:prstTxWarp>
            <a:normAutofit/>
          </a:bodyPr>
          <a:lstStyle>
            <a:lvl1pPr>
              <a:defRPr lang="en-US" sz="4000" b="1" i="0" smtClean="0">
                <a:solidFill>
                  <a:srgbClr val="00386C"/>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1</a:t>
            </a:r>
          </a:p>
        </p:txBody>
      </p:sp>
      <p:cxnSp>
        <p:nvCxnSpPr>
          <p:cNvPr id="8" name="Straight Connector 7">
            <a:extLst>
              <a:ext uri="{FF2B5EF4-FFF2-40B4-BE49-F238E27FC236}">
                <a16:creationId xmlns:a16="http://schemas.microsoft.com/office/drawing/2014/main" id="{3F99C4F8-CBB5-2D43-8334-E63FE8BE5522}"/>
              </a:ext>
            </a:extLst>
          </p:cNvPr>
          <p:cNvCxnSpPr/>
          <p:nvPr userDrawn="1"/>
        </p:nvCxnSpPr>
        <p:spPr>
          <a:xfrm>
            <a:off x="457200" y="2221832"/>
            <a:ext cx="914400" cy="0"/>
          </a:xfrm>
          <a:prstGeom prst="line">
            <a:avLst/>
          </a:prstGeom>
          <a:ln w="25400" cmpd="sng">
            <a:solidFill>
              <a:srgbClr val="F1B20F"/>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2286000" y="0"/>
            <a:ext cx="6858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bIns="0" anchor="ctr" anchorCtr="0"/>
          <a:lstStyle>
            <a:lvl1pPr marL="0" indent="0" algn="ctr">
              <a:buNone/>
              <a:defRPr>
                <a:solidFill>
                  <a:schemeClr val="bg1"/>
                </a:solidFill>
              </a:defRPr>
            </a:lvl1pPr>
          </a:lstStyle>
          <a:p>
            <a:r>
              <a:rPr lang="en-US" dirty="0"/>
              <a:t>Click to Change Photo</a:t>
            </a:r>
          </a:p>
        </p:txBody>
      </p:sp>
      <p:sp>
        <p:nvSpPr>
          <p:cNvPr id="9" name="Footer Placeholder 11">
            <a:extLst>
              <a:ext uri="{FF2B5EF4-FFF2-40B4-BE49-F238E27FC236}">
                <a16:creationId xmlns:a16="http://schemas.microsoft.com/office/drawing/2014/main" id="{67763A02-C43B-A14B-B027-3F6F5574B596}"/>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bg1"/>
                </a:solidFill>
              </a:rPr>
              <a:t>HURON</a:t>
            </a:r>
            <a:r>
              <a:rPr lang="en-US" sz="600" dirty="0"/>
              <a:t> </a:t>
            </a:r>
            <a:r>
              <a:rPr lang="en-US" sz="600" dirty="0">
                <a:solidFill>
                  <a:schemeClr val="accent2"/>
                </a:solidFill>
              </a:rPr>
              <a:t>I </a:t>
            </a:r>
            <a:fld id="{725C3DF7-5013-5640-A658-317175F70D14}" type="slidenum">
              <a:rPr lang="en-US" sz="600" smtClean="0">
                <a:solidFill>
                  <a:schemeClr val="accent2"/>
                </a:solidFill>
              </a:rPr>
              <a:pPr/>
              <a:t>‹#›</a:t>
            </a:fld>
            <a:endParaRPr lang="en-US" sz="600" dirty="0">
              <a:solidFill>
                <a:schemeClr val="accent2"/>
              </a:solidFill>
            </a:endParaRP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dirty="0"/>
              <a:t>© 2020 Huron Consulting Group Inc. and affiliates.</a:t>
            </a:r>
          </a:p>
        </p:txBody>
      </p:sp>
    </p:spTree>
    <p:extLst>
      <p:ext uri="{BB962C8B-B14F-4D97-AF65-F5344CB8AC3E}">
        <p14:creationId xmlns:p14="http://schemas.microsoft.com/office/powerpoint/2010/main" val="2554515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3429000"/>
            <a:ext cx="2286000" cy="3429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spcAft>
                <a:spcPts val="600"/>
              </a:spcAft>
              <a:defRPr lang="en-US" sz="1400" b="0" i="0" smtClean="0">
                <a:solidFill>
                  <a:schemeClr val="tx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Speaker Name</a:t>
            </a:r>
          </a:p>
          <a:p>
            <a:pPr marL="0" marR="0" lvl="0" indent="0" fontAlgn="auto">
              <a:lnSpc>
                <a:spcPct val="100000"/>
              </a:lnSpc>
              <a:spcBef>
                <a:spcPts val="0"/>
              </a:spcBef>
              <a:spcAft>
                <a:spcPts val="0"/>
              </a:spcAft>
              <a:buClrTx/>
              <a:buSzTx/>
              <a:buFontTx/>
              <a:buNone/>
              <a:tabLst/>
            </a:pPr>
            <a:r>
              <a:rPr lang="en-US"/>
              <a:t>Speaker Title</a:t>
            </a:r>
          </a:p>
        </p:txBody>
      </p:sp>
      <p:sp>
        <p:nvSpPr>
          <p:cNvPr id="10" name="Picture Placeholder 9">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2286000" y="0"/>
            <a:ext cx="6858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bIns="0" anchor="ctr" anchorCtr="0"/>
          <a:lstStyle>
            <a:lvl1pPr marL="0" indent="0" algn="ctr">
              <a:buNone/>
              <a:defRPr>
                <a:solidFill>
                  <a:schemeClr val="bg1"/>
                </a:solidFill>
              </a:defRPr>
            </a:lvl1pPr>
          </a:lstStyle>
          <a:p>
            <a:r>
              <a:rPr lang="en-US" dirty="0"/>
              <a:t>Click to Change Photo</a:t>
            </a:r>
          </a:p>
        </p:txBody>
      </p:sp>
      <p:sp>
        <p:nvSpPr>
          <p:cNvPr id="9" name="Footer Placeholder 11">
            <a:extLst>
              <a:ext uri="{FF2B5EF4-FFF2-40B4-BE49-F238E27FC236}">
                <a16:creationId xmlns:a16="http://schemas.microsoft.com/office/drawing/2014/main" id="{67763A02-C43B-A14B-B027-3F6F5574B596}"/>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bg1"/>
                </a:solidFill>
              </a:rPr>
              <a:t>HURON</a:t>
            </a:r>
            <a:r>
              <a:rPr lang="en-US" sz="600" dirty="0"/>
              <a:t> </a:t>
            </a:r>
            <a:r>
              <a:rPr lang="en-US" sz="600" dirty="0">
                <a:solidFill>
                  <a:schemeClr val="accent2"/>
                </a:solidFill>
              </a:rPr>
              <a:t>I </a:t>
            </a:r>
            <a:fld id="{725C3DF7-5013-5640-A658-317175F70D14}" type="slidenum">
              <a:rPr lang="en-US" sz="600" smtClean="0">
                <a:solidFill>
                  <a:schemeClr val="accent2"/>
                </a:solidFill>
              </a:rPr>
              <a:pPr/>
              <a:t>‹#›</a:t>
            </a:fld>
            <a:endParaRPr lang="en-US" sz="600" dirty="0">
              <a:solidFill>
                <a:schemeClr val="accent2"/>
              </a:solidFill>
            </a:endParaRP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dirty="0"/>
              <a:t>© 2021 Huron Consulting Group Inc. and affiliates.</a:t>
            </a:r>
          </a:p>
        </p:txBody>
      </p:sp>
      <p:sp>
        <p:nvSpPr>
          <p:cNvPr id="12" name="Picture Placeholder 8">
            <a:extLst>
              <a:ext uri="{FF2B5EF4-FFF2-40B4-BE49-F238E27FC236}">
                <a16:creationId xmlns:a16="http://schemas.microsoft.com/office/drawing/2014/main" id="{5B009E00-31A4-3C4C-9886-7B7646AECF86}"/>
              </a:ext>
            </a:extLst>
          </p:cNvPr>
          <p:cNvSpPr>
            <a:spLocks noGrp="1"/>
          </p:cNvSpPr>
          <p:nvPr>
            <p:ph type="pic" sz="quarter" idx="18" hasCustomPrompt="1"/>
          </p:nvPr>
        </p:nvSpPr>
        <p:spPr>
          <a:xfrm>
            <a:off x="0" y="0"/>
            <a:ext cx="2286000" cy="3429000"/>
          </a:xfrm>
          <a:blipFill dpi="0" rotWithShape="1">
            <a:blip r:embed="rId3" cstate="screen">
              <a:extLst>
                <a:ext uri="{28A0092B-C50C-407E-A947-70E740481C1C}">
                  <a14:useLocalDpi xmlns:a14="http://schemas.microsoft.com/office/drawing/2010/main"/>
                </a:ext>
              </a:extLst>
            </a:blip>
            <a:srcRect/>
            <a:tile tx="0" ty="0" sx="100000" sy="100000" flip="none" algn="b"/>
          </a:blipFill>
        </p:spPr>
        <p:txBody>
          <a:bodyPr anchor="t" anchorCtr="0"/>
          <a:lstStyle>
            <a:lvl1pPr marL="0" indent="0" algn="ctr">
              <a:buNone/>
              <a:defRPr/>
            </a:lvl1pPr>
          </a:lstStyle>
          <a:p>
            <a:r>
              <a:rPr lang="en-US" dirty="0"/>
              <a:t>Click to Insert Employee Photo</a:t>
            </a:r>
          </a:p>
        </p:txBody>
      </p:sp>
      <p:sp>
        <p:nvSpPr>
          <p:cNvPr id="13" name="Title 1">
            <a:extLst>
              <a:ext uri="{FF2B5EF4-FFF2-40B4-BE49-F238E27FC236}">
                <a16:creationId xmlns:a16="http://schemas.microsoft.com/office/drawing/2014/main" id="{2A921067-F709-6845-B516-CD89DE32FE41}"/>
              </a:ext>
            </a:extLst>
          </p:cNvPr>
          <p:cNvSpPr>
            <a:spLocks noGrp="1"/>
          </p:cNvSpPr>
          <p:nvPr>
            <p:ph type="title" hasCustomPrompt="1"/>
          </p:nvPr>
        </p:nvSpPr>
        <p:spPr>
          <a:xfrm>
            <a:off x="2968918" y="1554619"/>
            <a:ext cx="5478076" cy="1930400"/>
          </a:xfrm>
        </p:spPr>
        <p:txBody>
          <a:bodyPr anchor="b" anchorCtr="0">
            <a:normAutofit/>
          </a:bodyPr>
          <a:lstStyle>
            <a:lvl1pPr>
              <a:defRPr sz="3800" b="0">
                <a:solidFill>
                  <a:schemeClr val="bg1"/>
                </a:solidFill>
                <a:latin typeface="Arial" panose="020B0604020202020204" pitchFamily="34" charset="0"/>
                <a:cs typeface="Arial" panose="020B0604020202020204" pitchFamily="34" charset="0"/>
              </a:defRPr>
            </a:lvl1pPr>
          </a:lstStyle>
          <a:p>
            <a:r>
              <a:rPr lang="en-US"/>
              <a:t>Topic Title</a:t>
            </a:r>
          </a:p>
        </p:txBody>
      </p:sp>
      <p:sp>
        <p:nvSpPr>
          <p:cNvPr id="14" name="Text Placeholder 3">
            <a:extLst>
              <a:ext uri="{FF2B5EF4-FFF2-40B4-BE49-F238E27FC236}">
                <a16:creationId xmlns:a16="http://schemas.microsoft.com/office/drawing/2014/main" id="{DCFE79C9-72AF-8D46-A0D1-32F1F9C27614}"/>
              </a:ext>
            </a:extLst>
          </p:cNvPr>
          <p:cNvSpPr>
            <a:spLocks noGrp="1"/>
          </p:cNvSpPr>
          <p:nvPr>
            <p:ph type="body" sz="quarter" idx="10" hasCustomPrompt="1"/>
          </p:nvPr>
        </p:nvSpPr>
        <p:spPr>
          <a:xfrm>
            <a:off x="2983005" y="3844995"/>
            <a:ext cx="5478076" cy="859224"/>
          </a:xfrm>
        </p:spPr>
        <p:txBody>
          <a:bodyPr>
            <a:normAutofit/>
          </a:bodyPr>
          <a:lstStyle>
            <a:lvl1pPr>
              <a:defRPr sz="1400" cap="none" baseline="0">
                <a:solidFill>
                  <a:schemeClr val="bg1"/>
                </a:solidFill>
                <a:latin typeface="Arial" panose="020B0604020202020204" pitchFamily="34" charset="0"/>
                <a:cs typeface="Arial" panose="020B0604020202020204" pitchFamily="34" charset="0"/>
              </a:defRPr>
            </a:lvl1pPr>
          </a:lstStyle>
          <a:p>
            <a:pPr lvl="0"/>
            <a:r>
              <a:rPr lang="en-US"/>
              <a:t>Click to add optional subtitle</a:t>
            </a:r>
          </a:p>
        </p:txBody>
      </p:sp>
    </p:spTree>
    <p:extLst>
      <p:ext uri="{BB962C8B-B14F-4D97-AF65-F5344CB8AC3E}">
        <p14:creationId xmlns:p14="http://schemas.microsoft.com/office/powerpoint/2010/main" val="18502110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mphasis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4572000" cy="6858000"/>
          </a:xfrm>
          <a:blipFill dpi="0" rotWithShape="1">
            <a:blip r:embed="rId2" cstate="screen">
              <a:extLst>
                <a:ext uri="{28A0092B-C50C-407E-A947-70E740481C1C}">
                  <a14:useLocalDpi xmlns:a14="http://schemas.microsoft.com/office/drawing/2010/main"/>
                </a:ext>
              </a:extLst>
            </a:blip>
            <a:srcRect/>
            <a:tile tx="0" ty="-44450" sx="100000" sy="100000" flip="none" algn="br"/>
          </a:blipFill>
        </p:spPr>
        <p:txBody>
          <a:bodyPr tIns="1097280"/>
          <a:lstStyle>
            <a:lvl1pPr marL="0" indent="0" algn="ctr">
              <a:buNone/>
              <a:defRPr>
                <a:solidFill>
                  <a:schemeClr val="bg1"/>
                </a:solidFill>
              </a:defRPr>
            </a:lvl1pPr>
          </a:lstStyle>
          <a:p>
            <a:r>
              <a:rPr lang="en-US" dirty="0"/>
              <a:t>Click to change picture</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5029200" y="838200"/>
            <a:ext cx="3657600" cy="5181600"/>
          </a:xfrm>
        </p:spPr>
        <p:txBody>
          <a:bodyPr anchor="ctr" anchorCtr="0">
            <a:normAutofit/>
          </a:bodyPr>
          <a:lstStyle>
            <a:lvl1pPr>
              <a:lnSpc>
                <a:spcPts val="2600"/>
              </a:lnSpc>
              <a:defRPr lang="en-US" sz="2000" b="0" i="0" smtClean="0">
                <a:solidFill>
                  <a:schemeClr val="bg2">
                    <a:lumMod val="50000"/>
                  </a:schemeClr>
                </a:solidFill>
                <a:effectLs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7" name="Title 6">
            <a:extLst>
              <a:ext uri="{FF2B5EF4-FFF2-40B4-BE49-F238E27FC236}">
                <a16:creationId xmlns:a16="http://schemas.microsoft.com/office/drawing/2014/main" id="{02C62EC9-085C-BE42-9F99-0423940B49FF}"/>
              </a:ext>
            </a:extLst>
          </p:cNvPr>
          <p:cNvSpPr>
            <a:spLocks noGrp="1"/>
          </p:cNvSpPr>
          <p:nvPr>
            <p:ph type="title"/>
          </p:nvPr>
        </p:nvSpPr>
        <p:spPr>
          <a:xfrm>
            <a:off x="457200" y="838200"/>
            <a:ext cx="3657600" cy="5181600"/>
          </a:xfrm>
        </p:spPr>
        <p:txBody>
          <a:bodyPr anchor="ctr" anchorCtr="0"/>
          <a:lstStyle>
            <a:lvl1pPr>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39196626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mphasis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4572000" y="1"/>
            <a:ext cx="4572000" cy="6858000"/>
          </a:xfrm>
          <a:blipFill dpi="0" rotWithShape="1">
            <a:blip r:embed="rId2" cstate="screen">
              <a:extLst>
                <a:ext uri="{28A0092B-C50C-407E-A947-70E740481C1C}">
                  <a14:useLocalDpi xmlns:a14="http://schemas.microsoft.com/office/drawing/2010/main"/>
                </a:ext>
              </a:extLst>
            </a:blip>
            <a:srcRect/>
            <a:tile tx="2540000" ty="0" sx="100000" sy="100000" flip="none" algn="br"/>
          </a:blipFill>
        </p:spPr>
        <p:txBody>
          <a:bodyPr tIns="0" anchor="ctr" anchorCtr="0"/>
          <a:lstStyle>
            <a:lvl1pPr marL="0" indent="0" algn="ctr">
              <a:buNone/>
              <a:defRPr>
                <a:solidFill>
                  <a:schemeClr val="bg1"/>
                </a:solidFill>
              </a:defRPr>
            </a:lvl1pPr>
          </a:lstStyle>
          <a:p>
            <a:r>
              <a:rPr lang="en-US" dirty="0"/>
              <a:t>Click to change picture</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457200" y="838200"/>
            <a:ext cx="3657600" cy="5181600"/>
          </a:xfrm>
        </p:spPr>
        <p:txBody>
          <a:bodyPr anchor="ctr" anchorCtr="0">
            <a:normAutofit/>
          </a:bodyPr>
          <a:lstStyle>
            <a:lvl1pPr>
              <a:lnSpc>
                <a:spcPts val="2600"/>
              </a:lnSpc>
              <a:defRPr lang="en-US" sz="2000" b="0" i="0" smtClean="0">
                <a:solidFill>
                  <a:schemeClr val="bg2">
                    <a:lumMod val="50000"/>
                  </a:schemeClr>
                </a:solidFill>
                <a:effectLs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6" name="Footer Placeholder 11">
            <a:extLst>
              <a:ext uri="{FF2B5EF4-FFF2-40B4-BE49-F238E27FC236}">
                <a16:creationId xmlns:a16="http://schemas.microsoft.com/office/drawing/2014/main" id="{EEC74686-6870-724F-ABDB-D4CC83824175}"/>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bg1"/>
                </a:solidFill>
              </a:rPr>
              <a:t>HURON</a:t>
            </a:r>
            <a:r>
              <a:rPr lang="en-US" sz="600" dirty="0">
                <a:solidFill>
                  <a:schemeClr val="accent2"/>
                </a:solidFill>
              </a:rPr>
              <a:t> I </a:t>
            </a:r>
            <a:fld id="{725C3DF7-5013-5640-A658-317175F70D14}" type="slidenum">
              <a:rPr lang="en-US" sz="600" smtClean="0">
                <a:solidFill>
                  <a:schemeClr val="accent2"/>
                </a:solidFill>
              </a:rPr>
              <a:pPr/>
              <a:t>‹#›</a:t>
            </a:fld>
            <a:endParaRPr lang="en-US" sz="600" dirty="0">
              <a:solidFill>
                <a:schemeClr val="accent2"/>
              </a:solidFill>
            </a:endParaRPr>
          </a:p>
        </p:txBody>
      </p:sp>
      <p:sp>
        <p:nvSpPr>
          <p:cNvPr id="7" name="Slide Number Placeholder 16">
            <a:extLst>
              <a:ext uri="{FF2B5EF4-FFF2-40B4-BE49-F238E27FC236}">
                <a16:creationId xmlns:a16="http://schemas.microsoft.com/office/drawing/2014/main" id="{9DBF3C6A-5AD8-FA4B-BB3E-8CB4CAF538B9}"/>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dirty="0"/>
              <a:t>© 2020 Huron Consulting Group Inc. and affiliates.</a:t>
            </a:r>
          </a:p>
        </p:txBody>
      </p:sp>
    </p:spTree>
    <p:extLst>
      <p:ext uri="{BB962C8B-B14F-4D97-AF65-F5344CB8AC3E}">
        <p14:creationId xmlns:p14="http://schemas.microsoft.com/office/powerpoint/2010/main" val="31097372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hasis slide 3">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0D151891-3C51-7544-A403-1188744A4E3F}"/>
              </a:ext>
            </a:extLst>
          </p:cNvPr>
          <p:cNvSpPr>
            <a:spLocks noGrp="1"/>
          </p:cNvSpPr>
          <p:nvPr>
            <p:ph type="body" sz="quarter" idx="14" hasCustomPrompt="1"/>
          </p:nvPr>
        </p:nvSpPr>
        <p:spPr>
          <a:xfrm>
            <a:off x="5020056" y="990600"/>
            <a:ext cx="3666744" cy="4876800"/>
          </a:xfrm>
        </p:spPr>
        <p:txBody>
          <a:bodyPr anchor="ctr" anchorCtr="0">
            <a:normAutofit/>
          </a:bodyPr>
          <a:lstStyle>
            <a:lvl1pPr>
              <a:defRPr lang="en-US" sz="2000"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4572000" cy="6858000"/>
          </a:xfrm>
          <a:blipFill dpi="0" rotWithShape="1">
            <a:blip r:embed="rId2"/>
            <a:srcRect/>
            <a:stretch>
              <a:fillRect/>
            </a:stretch>
          </a:blipFill>
        </p:spPr>
        <p:txBody>
          <a:bodyPr tIns="1097280"/>
          <a:lstStyle>
            <a:lvl1pPr marL="0" indent="0" algn="ctr">
              <a:buNone/>
              <a:defRPr/>
            </a:lvl1pPr>
          </a:lstStyle>
          <a:p>
            <a:r>
              <a:rPr lang="en-US" dirty="0"/>
              <a:t>Click to change picture</a:t>
            </a:r>
          </a:p>
        </p:txBody>
      </p:sp>
    </p:spTree>
    <p:extLst>
      <p:ext uri="{BB962C8B-B14F-4D97-AF65-F5344CB8AC3E}">
        <p14:creationId xmlns:p14="http://schemas.microsoft.com/office/powerpoint/2010/main" val="28180819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422FC-A198-D34D-A426-1E971D71ABAA}"/>
              </a:ext>
            </a:extLst>
          </p:cNvPr>
          <p:cNvSpPr/>
          <p:nvPr userDrawn="1"/>
        </p:nvSpPr>
        <p:spPr>
          <a:xfrm>
            <a:off x="4572000" y="-1"/>
            <a:ext cx="4572000" cy="685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ext Placeholder 4">
            <a:extLst>
              <a:ext uri="{FF2B5EF4-FFF2-40B4-BE49-F238E27FC236}">
                <a16:creationId xmlns:a16="http://schemas.microsoft.com/office/drawing/2014/main" id="{2F24084B-442E-2840-BF3D-5C54D6E451AB}"/>
              </a:ext>
            </a:extLst>
          </p:cNvPr>
          <p:cNvSpPr>
            <a:spLocks noGrp="1"/>
          </p:cNvSpPr>
          <p:nvPr>
            <p:ph type="body" sz="quarter" idx="17" hasCustomPrompt="1"/>
          </p:nvPr>
        </p:nvSpPr>
        <p:spPr>
          <a:xfrm>
            <a:off x="5029200" y="990600"/>
            <a:ext cx="3657600" cy="4876800"/>
          </a:xfrm>
        </p:spPr>
        <p:txBody>
          <a:bodyPr anchor="ctr" anchorCtr="0">
            <a:normAutofit/>
          </a:bodyPr>
          <a:lstStyle>
            <a:lvl1pPr>
              <a:buClr>
                <a:schemeClr val="accent1"/>
              </a:buClr>
              <a:defRPr sz="2000">
                <a:solidFill>
                  <a:schemeClr val="bg1"/>
                </a:solidFill>
              </a:defRPr>
            </a:lvl1pPr>
          </a:lstStyle>
          <a:p>
            <a:pPr lvl="0"/>
            <a:r>
              <a:rPr lang="en-US"/>
              <a:t>Lorem ipsum </a:t>
            </a:r>
          </a:p>
          <a:p>
            <a:pPr lvl="0"/>
            <a:r>
              <a:rPr lang="en-US"/>
              <a:t>dolor sit </a:t>
            </a:r>
            <a:r>
              <a:rPr lang="en-US" err="1"/>
              <a:t>amet</a:t>
            </a:r>
            <a:r>
              <a:rPr lang="en-US"/>
              <a:t>, </a:t>
            </a:r>
            <a:r>
              <a:rPr lang="en-US" err="1"/>
              <a:t>consectetur</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6" name="Picture Placeholder 2">
            <a:extLst>
              <a:ext uri="{FF2B5EF4-FFF2-40B4-BE49-F238E27FC236}">
                <a16:creationId xmlns:a16="http://schemas.microsoft.com/office/drawing/2014/main" id="{0FDDB934-8702-6E4D-95F7-B7CC6CABAD89}"/>
              </a:ext>
            </a:extLst>
          </p:cNvPr>
          <p:cNvSpPr>
            <a:spLocks noGrp="1"/>
          </p:cNvSpPr>
          <p:nvPr>
            <p:ph type="pic" sz="quarter" idx="16" hasCustomPrompt="1"/>
          </p:nvPr>
        </p:nvSpPr>
        <p:spPr>
          <a:xfrm>
            <a:off x="0" y="1"/>
            <a:ext cx="4572000" cy="6858000"/>
          </a:xfrm>
          <a:blipFill dpi="0" rotWithShape="1">
            <a:blip r:embed="rId2"/>
            <a:srcRect/>
            <a:stretch>
              <a:fillRect/>
            </a:stretch>
          </a:blipFill>
        </p:spPr>
        <p:txBody>
          <a:bodyPr tIns="1097280"/>
          <a:lstStyle>
            <a:lvl1pPr marL="0" indent="0" algn="ctr">
              <a:buNone/>
              <a:defRPr/>
            </a:lvl1pPr>
          </a:lstStyle>
          <a:p>
            <a:r>
              <a:rPr lang="en-US" dirty="0"/>
              <a:t>Click to change picture</a:t>
            </a:r>
          </a:p>
        </p:txBody>
      </p:sp>
      <p:sp>
        <p:nvSpPr>
          <p:cNvPr id="8" name="Footer Placeholder 11">
            <a:extLst>
              <a:ext uri="{FF2B5EF4-FFF2-40B4-BE49-F238E27FC236}">
                <a16:creationId xmlns:a16="http://schemas.microsoft.com/office/drawing/2014/main" id="{58EF1BB7-F2AA-DC4D-BFE0-D27DC1066E3E}"/>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bg1"/>
                </a:solidFill>
              </a:rPr>
              <a:t>HURON</a:t>
            </a:r>
            <a:r>
              <a:rPr lang="en-US" sz="600" dirty="0">
                <a:solidFill>
                  <a:schemeClr val="accent2"/>
                </a:solidFill>
              </a:rPr>
              <a:t> I </a:t>
            </a:r>
            <a:fld id="{725C3DF7-5013-5640-A658-317175F70D14}" type="slidenum">
              <a:rPr lang="en-US" sz="600" smtClean="0">
                <a:solidFill>
                  <a:schemeClr val="accent2"/>
                </a:solidFill>
              </a:rPr>
              <a:pPr/>
              <a:t>‹#›</a:t>
            </a:fld>
            <a:endParaRPr lang="en-US" sz="600" dirty="0">
              <a:solidFill>
                <a:schemeClr val="accent2"/>
              </a:solidFill>
            </a:endParaRPr>
          </a:p>
        </p:txBody>
      </p:sp>
      <p:sp>
        <p:nvSpPr>
          <p:cNvPr id="9" name="Slide Number Placeholder 16">
            <a:extLst>
              <a:ext uri="{FF2B5EF4-FFF2-40B4-BE49-F238E27FC236}">
                <a16:creationId xmlns:a16="http://schemas.microsoft.com/office/drawing/2014/main" id="{3C99CABF-E79D-C847-BD19-3DBDB25FD8FE}"/>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dirty="0"/>
              <a:t>© 2021 Huron Consulting Group Inc. and affiliates.</a:t>
            </a:r>
          </a:p>
        </p:txBody>
      </p:sp>
    </p:spTree>
    <p:extLst>
      <p:ext uri="{BB962C8B-B14F-4D97-AF65-F5344CB8AC3E}">
        <p14:creationId xmlns:p14="http://schemas.microsoft.com/office/powerpoint/2010/main" val="24823655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725B6C17-23FC-404A-9860-42D139F32D92}"/>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938370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Title + Content 1">
    <p:spTree>
      <p:nvGrpSpPr>
        <p:cNvPr id="1" name=""/>
        <p:cNvGrpSpPr/>
        <p:nvPr/>
      </p:nvGrpSpPr>
      <p:grpSpPr>
        <a:xfrm>
          <a:off x="0" y="0"/>
          <a:ext cx="0" cy="0"/>
          <a:chOff x="0" y="0"/>
          <a:chExt cx="0" cy="0"/>
        </a:xfrm>
      </p:grpSpPr>
      <p:sp>
        <p:nvSpPr>
          <p:cNvPr id="21" name="Text Placeholder 3"/>
          <p:cNvSpPr>
            <a:spLocks noGrp="1"/>
          </p:cNvSpPr>
          <p:nvPr>
            <p:ph type="body" sz="quarter" idx="14" hasCustomPrompt="1"/>
          </p:nvPr>
        </p:nvSpPr>
        <p:spPr>
          <a:xfrm>
            <a:off x="2809874" y="6494876"/>
            <a:ext cx="2669015"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sp>
        <p:nvSpPr>
          <p:cNvPr id="8" name="Title 1"/>
          <p:cNvSpPr>
            <a:spLocks noGrp="1"/>
          </p:cNvSpPr>
          <p:nvPr>
            <p:ph type="title" hasCustomPrompt="1"/>
          </p:nvPr>
        </p:nvSpPr>
        <p:spPr>
          <a:xfrm>
            <a:off x="256655" y="466924"/>
            <a:ext cx="5222235" cy="2188176"/>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1" name="Picture Placeholder 4"/>
          <p:cNvSpPr>
            <a:spLocks noGrp="1"/>
          </p:cNvSpPr>
          <p:nvPr>
            <p:ph type="pic" sz="quarter" idx="15" hasCustomPrompt="1"/>
          </p:nvPr>
        </p:nvSpPr>
        <p:spPr>
          <a:xfrm>
            <a:off x="5851525" y="0"/>
            <a:ext cx="3292475" cy="6858000"/>
          </a:xfrm>
          <a:solidFill>
            <a:schemeClr val="accent1">
              <a:lumMod val="40000"/>
              <a:lumOff val="60000"/>
            </a:schemeClr>
          </a:solidFill>
        </p:spPr>
        <p:txBody>
          <a:bodyPr anchor="ctr"/>
          <a:lstStyle>
            <a:lvl1pPr marL="0" indent="0" algn="ctr">
              <a:buNone/>
              <a:defRPr b="1" baseline="0"/>
            </a:lvl1pPr>
          </a:lstStyle>
          <a:p>
            <a:r>
              <a:rPr lang="en-US" dirty="0"/>
              <a:t>IMAGE PLACEHOLDER</a:t>
            </a:r>
          </a:p>
        </p:txBody>
      </p:sp>
      <p:pic>
        <p:nvPicPr>
          <p:cNvPr id="10" name="Picture 9" descr="Huron-Logo_CMYK_hero_vert_060716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3" name="Text Placeholder 2"/>
          <p:cNvSpPr>
            <a:spLocks noGrp="1"/>
          </p:cNvSpPr>
          <p:nvPr>
            <p:ph type="body" sz="quarter" idx="16"/>
          </p:nvPr>
        </p:nvSpPr>
        <p:spPr>
          <a:xfrm>
            <a:off x="257175" y="2655888"/>
            <a:ext cx="5221288" cy="3690937"/>
          </a:xfrm>
        </p:spPr>
        <p:txBody>
          <a:bodyPr/>
          <a:lstStyle>
            <a:lvl1pPr>
              <a:defRPr sz="1400"/>
            </a:lvl1pPr>
            <a:lvl2pPr>
              <a:defRPr sz="1400"/>
            </a:lvl2pPr>
            <a:lvl3pPr>
              <a:defRPr sz="1400"/>
            </a:lvl3pPr>
            <a:lvl4pPr>
              <a:defRPr sz="1400"/>
            </a:lvl4pPr>
            <a:lvl5pPr marL="1255713" indent="-2317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1050757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25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2" spcCol="365760">
            <a:normAutofit/>
          </a:bodyPr>
          <a:lstStyle>
            <a:lvl1pPr marL="0" marR="0" indent="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lang="en-US" sz="1200" b="0" i="0" smtClean="0">
                <a:effectLst/>
              </a:defRPr>
            </a:lvl1pPr>
            <a:lvl2pPr marL="182880" marR="0" indent="0" algn="l" defTabSz="457200" rtl="0" eaLnBrk="1" fontAlgn="auto" latinLnBrk="0" hangingPunct="1">
              <a:lnSpc>
                <a:spcPct val="100000"/>
              </a:lnSpc>
              <a:spcBef>
                <a:spcPts val="1000"/>
              </a:spcBef>
              <a:spcAft>
                <a:spcPts val="0"/>
              </a:spcAft>
              <a:buClr>
                <a:schemeClr val="tx2"/>
              </a:buClr>
              <a:buSzTx/>
              <a:buFont typeface="System Font Regular"/>
              <a:buNone/>
              <a:tabLst/>
              <a:defRPr/>
            </a:lvl2pPr>
            <a:lvl3pPr marL="365760" marR="0" indent="0" algn="l" defTabSz="457200" rtl="0" eaLnBrk="1" fontAlgn="auto" latinLnBrk="0" hangingPunct="1">
              <a:lnSpc>
                <a:spcPct val="100000"/>
              </a:lnSpc>
              <a:spcBef>
                <a:spcPts val="1000"/>
              </a:spcBef>
              <a:spcAft>
                <a:spcPts val="0"/>
              </a:spcAft>
              <a:buClr>
                <a:schemeClr val="tx2"/>
              </a:buClr>
              <a:buSzTx/>
              <a:buFont typeface="System Font Regular"/>
              <a:buNone/>
              <a:tabLst/>
              <a:defRPr/>
            </a:lvl3pPr>
            <a:lvl4pPr marL="742950" indent="-194310">
              <a:buFont typeface="System Font Regular"/>
              <a:buChar char="⁃"/>
              <a:defRPr/>
            </a:lvl4pPr>
            <a:lvl5pPr marL="742950" indent="-194310">
              <a:buFont typeface="System Font Regular"/>
              <a:buChar char="⁃"/>
              <a:defRPr/>
            </a:lvl5pPr>
          </a:lstStyle>
          <a:p>
            <a:pPr lvl="0"/>
            <a:r>
              <a:rPr lang="en-US"/>
              <a:t>Felis </a:t>
            </a:r>
            <a:r>
              <a:rPr lang="en-US" err="1"/>
              <a:t>eget</a:t>
            </a:r>
            <a:r>
              <a:rPr lang="en-US"/>
              <a:t> </a:t>
            </a:r>
            <a:r>
              <a:rPr lang="en-US" err="1"/>
              <a:t>velit</a:t>
            </a:r>
            <a:r>
              <a:rPr lang="en-US"/>
              <a:t> </a:t>
            </a:r>
            <a:r>
              <a:rPr lang="en-US" err="1"/>
              <a:t>aliquet</a:t>
            </a:r>
            <a:r>
              <a:rPr lang="en-US"/>
              <a:t> </a:t>
            </a:r>
            <a:r>
              <a:rPr lang="en-US" err="1"/>
              <a:t>sagittis</a:t>
            </a:r>
            <a:r>
              <a:rPr lang="en-US"/>
              <a:t> id </a:t>
            </a:r>
            <a:r>
              <a:rPr lang="en-US" err="1"/>
              <a:t>consectetur</a:t>
            </a:r>
            <a:r>
              <a:rPr lang="en-US"/>
              <a:t>. </a:t>
            </a:r>
            <a:r>
              <a:rPr lang="en-US" err="1"/>
              <a:t>Praesent</a:t>
            </a:r>
            <a:r>
              <a:rPr lang="en-US"/>
              <a:t> </a:t>
            </a:r>
            <a:r>
              <a:rPr lang="en-US" err="1"/>
              <a:t>tristique</a:t>
            </a:r>
            <a:r>
              <a:rPr lang="en-US"/>
              <a:t> magna sit </a:t>
            </a:r>
            <a:r>
              <a:rPr lang="en-US" err="1"/>
              <a:t>amet</a:t>
            </a:r>
            <a:r>
              <a:rPr lang="en-US"/>
              <a:t> </a:t>
            </a:r>
            <a:r>
              <a:rPr lang="en-US" err="1"/>
              <a:t>purus</a:t>
            </a:r>
            <a:r>
              <a:rPr lang="en-US"/>
              <a:t>. Sem et </a:t>
            </a:r>
            <a:r>
              <a:rPr lang="en-US" err="1"/>
              <a:t>tortor</a:t>
            </a:r>
            <a:r>
              <a:rPr lang="en-US"/>
              <a:t> </a:t>
            </a:r>
            <a:r>
              <a:rPr lang="en-US" err="1"/>
              <a:t>consequat</a:t>
            </a:r>
            <a:r>
              <a:rPr lang="en-US"/>
              <a:t> id porta </a:t>
            </a:r>
            <a:r>
              <a:rPr lang="en-US" err="1"/>
              <a:t>nibh</a:t>
            </a:r>
            <a:r>
              <a:rPr lang="en-US"/>
              <a:t> </a:t>
            </a:r>
            <a:r>
              <a:rPr lang="en-US" err="1"/>
              <a:t>venenatis</a:t>
            </a:r>
            <a:r>
              <a:rPr lang="en-US"/>
              <a:t> </a:t>
            </a:r>
            <a:r>
              <a:rPr lang="en-US" err="1"/>
              <a:t>cras</a:t>
            </a:r>
            <a:r>
              <a:rPr lang="en-US"/>
              <a:t> sed.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tellus</a:t>
            </a:r>
            <a:r>
              <a:rPr lang="en-US"/>
              <a:t> </a:t>
            </a:r>
            <a:r>
              <a:rPr lang="en-US" err="1"/>
              <a:t>cras</a:t>
            </a:r>
            <a:r>
              <a:rPr lang="en-US"/>
              <a:t>. </a:t>
            </a:r>
            <a:r>
              <a:rPr lang="en-US" err="1"/>
              <a:t>Scelerisque</a:t>
            </a:r>
            <a:r>
              <a:rPr lang="en-US"/>
              <a:t> </a:t>
            </a:r>
            <a:r>
              <a:rPr lang="en-US" err="1"/>
              <a:t>felis</a:t>
            </a:r>
            <a:r>
              <a:rPr lang="en-US"/>
              <a:t> </a:t>
            </a:r>
            <a:r>
              <a:rPr lang="en-US" err="1"/>
              <a:t>imperdiet</a:t>
            </a:r>
            <a:r>
              <a:rPr lang="en-US"/>
              <a:t> </a:t>
            </a:r>
            <a:r>
              <a:rPr lang="en-US" err="1"/>
              <a:t>proin</a:t>
            </a:r>
            <a:r>
              <a:rPr lang="en-US"/>
              <a:t> fermentum </a:t>
            </a:r>
            <a:r>
              <a:rPr lang="en-US" err="1"/>
              <a:t>leo</a:t>
            </a:r>
            <a:r>
              <a:rPr lang="en-US"/>
              <a:t> vel </a:t>
            </a:r>
            <a:r>
              <a:rPr lang="en-US" err="1"/>
              <a:t>orci</a:t>
            </a:r>
            <a:r>
              <a:rPr lang="en-US"/>
              <a:t> porta non. </a:t>
            </a:r>
          </a:p>
          <a:p>
            <a:pPr lvl="0"/>
            <a:r>
              <a:rPr lang="en-US" err="1"/>
              <a:t>Amet</a:t>
            </a:r>
            <a:r>
              <a:rPr lang="en-US"/>
              <a:t> </a:t>
            </a:r>
            <a:r>
              <a:rPr lang="en-US" err="1"/>
              <a:t>luctus</a:t>
            </a:r>
            <a:r>
              <a:rPr lang="en-US"/>
              <a:t> </a:t>
            </a:r>
            <a:r>
              <a:rPr lang="en-US" err="1"/>
              <a:t>venenatis</a:t>
            </a:r>
            <a:r>
              <a:rPr lang="en-US"/>
              <a:t> </a:t>
            </a:r>
            <a:r>
              <a:rPr lang="en-US" err="1"/>
              <a:t>lectus</a:t>
            </a:r>
            <a:r>
              <a:rPr lang="en-US"/>
              <a:t> magna </a:t>
            </a:r>
            <a:r>
              <a:rPr lang="en-US" err="1"/>
              <a:t>fringilla</a:t>
            </a:r>
            <a:r>
              <a:rPr lang="en-US"/>
              <a:t> </a:t>
            </a:r>
            <a:r>
              <a:rPr lang="en-US" err="1"/>
              <a:t>urna</a:t>
            </a:r>
            <a:r>
              <a:rPr lang="en-US"/>
              <a:t> </a:t>
            </a:r>
            <a:r>
              <a:rPr lang="en-US" err="1"/>
              <a:t>porttitor</a:t>
            </a:r>
            <a:r>
              <a:rPr lang="en-US"/>
              <a:t> </a:t>
            </a:r>
            <a:r>
              <a:rPr lang="en-US" err="1"/>
              <a:t>rhoncus</a:t>
            </a:r>
            <a:r>
              <a:rPr lang="en-US"/>
              <a:t>. </a:t>
            </a:r>
            <a:r>
              <a:rPr lang="en-US" err="1"/>
              <a:t>Nisl</a:t>
            </a:r>
            <a:r>
              <a:rPr lang="en-US"/>
              <a:t> </a:t>
            </a:r>
            <a:r>
              <a:rPr lang="en-US" err="1"/>
              <a:t>tincidunt</a:t>
            </a:r>
            <a:r>
              <a:rPr lang="en-US"/>
              <a:t> </a:t>
            </a:r>
            <a:r>
              <a:rPr lang="en-US" err="1"/>
              <a:t>eget</a:t>
            </a:r>
            <a:r>
              <a:rPr lang="en-US"/>
              <a:t> </a:t>
            </a:r>
            <a:r>
              <a:rPr lang="en-US" err="1"/>
              <a:t>nullam</a:t>
            </a:r>
            <a:r>
              <a:rPr lang="en-US"/>
              <a:t> non nisi. Integer </a:t>
            </a:r>
            <a:r>
              <a:rPr lang="en-US" err="1"/>
              <a:t>feugiat</a:t>
            </a:r>
            <a:r>
              <a:rPr lang="en-US"/>
              <a:t> </a:t>
            </a:r>
            <a:r>
              <a:rPr lang="en-US" err="1"/>
              <a:t>scelerisque</a:t>
            </a:r>
            <a:r>
              <a:rPr lang="en-US"/>
              <a:t> </a:t>
            </a:r>
            <a:r>
              <a:rPr lang="en-US" err="1"/>
              <a:t>varius</a:t>
            </a:r>
            <a:r>
              <a:rPr lang="en-US"/>
              <a:t> </a:t>
            </a:r>
            <a:r>
              <a:rPr lang="en-US" err="1"/>
              <a:t>morbi</a:t>
            </a:r>
            <a:r>
              <a:rPr lang="en-US"/>
              <a:t> </a:t>
            </a:r>
            <a:r>
              <a:rPr lang="en-US" err="1"/>
              <a:t>enim</a:t>
            </a:r>
            <a:r>
              <a:rPr lang="en-US"/>
              <a:t>. </a:t>
            </a:r>
            <a:r>
              <a:rPr lang="en-US" err="1"/>
              <a:t>Molestie</a:t>
            </a:r>
            <a:r>
              <a:rPr lang="en-US"/>
              <a:t>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a:t>
            </a:r>
            <a:r>
              <a:rPr lang="en-US" err="1"/>
              <a:t>Volutpat</a:t>
            </a:r>
            <a:r>
              <a:rPr lang="en-US"/>
              <a:t> </a:t>
            </a:r>
            <a:r>
              <a:rPr lang="en-US" err="1"/>
              <a:t>est</a:t>
            </a:r>
            <a:r>
              <a:rPr lang="en-US"/>
              <a:t> </a:t>
            </a:r>
            <a:r>
              <a:rPr lang="en-US" err="1"/>
              <a:t>velit</a:t>
            </a:r>
            <a:r>
              <a:rPr lang="en-US"/>
              <a:t> </a:t>
            </a:r>
            <a:r>
              <a:rPr lang="en-US" err="1"/>
              <a:t>egestas</a:t>
            </a:r>
            <a:r>
              <a:rPr lang="en-US"/>
              <a:t> dui id </a:t>
            </a:r>
            <a:r>
              <a:rPr lang="en-US" err="1"/>
              <a:t>ornare</a:t>
            </a:r>
            <a:r>
              <a:rPr lang="en-US"/>
              <a:t> </a:t>
            </a:r>
            <a:r>
              <a:rPr lang="en-US" err="1"/>
              <a:t>arcu</a:t>
            </a:r>
            <a:r>
              <a:rPr lang="en-US"/>
              <a:t> </a:t>
            </a:r>
            <a:r>
              <a:rPr lang="en-US" err="1"/>
              <a:t>odio</a:t>
            </a:r>
            <a:r>
              <a:rPr lang="en-US"/>
              <a:t> </a:t>
            </a:r>
            <a:r>
              <a:rPr lang="en-US" err="1"/>
              <a:t>ut.</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a:t>
            </a:r>
            <a:r>
              <a:rPr lang="en-US" err="1"/>
              <a:t>lacus</a:t>
            </a:r>
            <a:r>
              <a:rPr lang="en-US"/>
              <a:t> </a:t>
            </a:r>
            <a:r>
              <a:rPr lang="en-US" err="1"/>
              <a:t>laoreet</a:t>
            </a:r>
            <a:r>
              <a:rPr lang="en-US"/>
              <a:t> non.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Hendrerit</a:t>
            </a:r>
            <a:r>
              <a:rPr lang="en-US"/>
              <a:t> gravida </a:t>
            </a:r>
            <a:r>
              <a:rPr lang="en-US" err="1"/>
              <a:t>rutrum</a:t>
            </a:r>
            <a:r>
              <a:rPr lang="en-US"/>
              <a:t> </a:t>
            </a:r>
            <a:r>
              <a:rPr lang="en-US" err="1"/>
              <a:t>quisque</a:t>
            </a:r>
            <a:r>
              <a:rPr lang="en-US"/>
              <a:t> non.</a:t>
            </a:r>
          </a:p>
          <a:p>
            <a:pPr lvl="0"/>
            <a:r>
              <a:rPr lang="en-US" err="1"/>
              <a:t>Commodo</a:t>
            </a:r>
            <a:r>
              <a:rPr lang="en-US"/>
              <a:t> </a:t>
            </a:r>
            <a:r>
              <a:rPr lang="en-US" err="1"/>
              <a:t>nulla</a:t>
            </a:r>
            <a:r>
              <a:rPr lang="en-US"/>
              <a:t> </a:t>
            </a:r>
            <a:r>
              <a:rPr lang="en-US" err="1"/>
              <a:t>facilisi</a:t>
            </a:r>
            <a:r>
              <a:rPr lang="en-US"/>
              <a:t> </a:t>
            </a:r>
            <a:r>
              <a:rPr lang="en-US" err="1"/>
              <a:t>nullam</a:t>
            </a:r>
            <a:r>
              <a:rPr lang="en-US"/>
              <a:t> </a:t>
            </a:r>
            <a:r>
              <a:rPr lang="en-US" err="1"/>
              <a:t>vehicula</a:t>
            </a:r>
            <a:r>
              <a:rPr lang="en-US"/>
              <a:t> ipsum a </a:t>
            </a:r>
            <a:r>
              <a:rPr lang="en-US" err="1"/>
              <a:t>arcu</a:t>
            </a:r>
            <a:r>
              <a:rPr lang="en-US"/>
              <a:t> cursus. </a:t>
            </a:r>
            <a:r>
              <a:rPr lang="en-US" err="1"/>
              <a:t>Lectus</a:t>
            </a:r>
            <a:r>
              <a:rPr lang="en-US"/>
              <a:t> </a:t>
            </a:r>
            <a:r>
              <a:rPr lang="en-US" err="1"/>
              <a:t>arcu</a:t>
            </a:r>
            <a:r>
              <a:rPr lang="en-US"/>
              <a:t> </a:t>
            </a:r>
            <a:r>
              <a:rPr lang="en-US" err="1"/>
              <a:t>bibendum</a:t>
            </a:r>
            <a:r>
              <a:rPr lang="en-US"/>
              <a:t> at </a:t>
            </a:r>
            <a:r>
              <a:rPr lang="en-US" err="1"/>
              <a:t>varius</a:t>
            </a:r>
            <a:r>
              <a:rPr lang="en-US"/>
              <a:t> vel pharetra. </a:t>
            </a:r>
          </a:p>
          <a:p>
            <a:pPr lvl="0"/>
            <a:r>
              <a:rPr lang="en-US"/>
              <a:t>Non </a:t>
            </a:r>
            <a:r>
              <a:rPr lang="en-US" err="1"/>
              <a:t>consectetur</a:t>
            </a:r>
            <a:r>
              <a:rPr lang="en-US"/>
              <a:t> a </a:t>
            </a:r>
            <a:r>
              <a:rPr lang="en-US" err="1"/>
              <a:t>erat</a:t>
            </a:r>
            <a:r>
              <a:rPr lang="en-US"/>
              <a:t> </a:t>
            </a:r>
            <a:r>
              <a:rPr lang="en-US" err="1"/>
              <a:t>nam</a:t>
            </a:r>
            <a:r>
              <a:rPr lang="en-US"/>
              <a:t> at </a:t>
            </a:r>
            <a:r>
              <a:rPr lang="en-US" err="1"/>
              <a:t>lectus</a:t>
            </a:r>
            <a:r>
              <a:rPr lang="en-US"/>
              <a:t>. Sit </a:t>
            </a:r>
            <a:r>
              <a:rPr lang="en-US" err="1"/>
              <a:t>amet</a:t>
            </a:r>
            <a:r>
              <a:rPr lang="en-US"/>
              <a:t> </a:t>
            </a:r>
            <a:r>
              <a:rPr lang="en-US" err="1"/>
              <a:t>porttitor</a:t>
            </a:r>
            <a:r>
              <a:rPr lang="en-US"/>
              <a:t> </a:t>
            </a:r>
            <a:r>
              <a:rPr lang="en-US" err="1"/>
              <a:t>eget</a:t>
            </a:r>
            <a:r>
              <a:rPr lang="en-US"/>
              <a:t> dolor. Non </a:t>
            </a:r>
            <a:r>
              <a:rPr lang="en-US" err="1"/>
              <a:t>quam</a:t>
            </a:r>
            <a:r>
              <a:rPr lang="en-US"/>
              <a:t> </a:t>
            </a:r>
            <a:r>
              <a:rPr lang="en-US" err="1"/>
              <a:t>lacus</a:t>
            </a:r>
            <a:r>
              <a:rPr lang="en-US"/>
              <a:t> </a:t>
            </a:r>
            <a:r>
              <a:rPr lang="en-US" err="1"/>
              <a:t>suspendisse</a:t>
            </a:r>
            <a:r>
              <a:rPr lang="en-US"/>
              <a:t> </a:t>
            </a:r>
            <a:r>
              <a:rPr lang="en-US" err="1"/>
              <a:t>faucibus</a:t>
            </a:r>
            <a:r>
              <a:rPr lang="en-US"/>
              <a:t>. </a:t>
            </a:r>
            <a:r>
              <a:rPr lang="en-US" err="1"/>
              <a:t>Enim</a:t>
            </a:r>
            <a:r>
              <a:rPr lang="en-US"/>
              <a:t> </a:t>
            </a:r>
            <a:r>
              <a:rPr lang="en-US" err="1"/>
              <a:t>nec</a:t>
            </a:r>
            <a:r>
              <a:rPr lang="en-US"/>
              <a:t> dui </a:t>
            </a:r>
            <a:r>
              <a:rPr lang="en-US" err="1"/>
              <a:t>nunc</a:t>
            </a:r>
            <a:r>
              <a:rPr lang="en-US"/>
              <a:t> </a:t>
            </a:r>
            <a:r>
              <a:rPr lang="en-US" err="1"/>
              <a:t>mattis</a:t>
            </a:r>
            <a:r>
              <a:rPr lang="en-US"/>
              <a:t>. </a:t>
            </a:r>
            <a:r>
              <a:rPr lang="en-US" err="1"/>
              <a:t>Egestas</a:t>
            </a:r>
            <a:r>
              <a:rPr lang="en-US"/>
              <a:t> </a:t>
            </a:r>
            <a:r>
              <a:rPr lang="en-US" err="1"/>
              <a:t>maecenas</a:t>
            </a:r>
            <a:r>
              <a:rPr lang="en-US"/>
              <a:t> pharetra convallis </a:t>
            </a:r>
            <a:r>
              <a:rPr lang="en-US" err="1"/>
              <a:t>posuere</a:t>
            </a:r>
            <a:r>
              <a:rPr lang="en-US"/>
              <a:t> </a:t>
            </a:r>
            <a:r>
              <a:rPr lang="en-US" err="1"/>
              <a:t>morbi</a:t>
            </a:r>
            <a:r>
              <a:rPr lang="en-US"/>
              <a:t> </a:t>
            </a:r>
            <a:r>
              <a:rPr lang="en-US" err="1"/>
              <a:t>leo</a:t>
            </a:r>
            <a:r>
              <a:rPr lang="en-US"/>
              <a:t>. </a:t>
            </a:r>
            <a:r>
              <a:rPr lang="en-US" err="1"/>
              <a:t>Netus</a:t>
            </a:r>
            <a:r>
              <a:rPr lang="en-US"/>
              <a:t> et </a:t>
            </a:r>
            <a:r>
              <a:rPr lang="en-US" err="1"/>
              <a:t>malesuada</a:t>
            </a:r>
            <a:r>
              <a:rPr lang="en-US"/>
              <a:t> fames ac </a:t>
            </a:r>
            <a:r>
              <a:rPr lang="en-US" err="1"/>
              <a:t>turpis</a:t>
            </a:r>
            <a:r>
              <a:rPr lang="en-US"/>
              <a:t> </a:t>
            </a:r>
            <a:r>
              <a:rPr lang="en-US" err="1"/>
              <a:t>egestas</a:t>
            </a:r>
            <a:r>
              <a:rPr lang="en-US"/>
              <a:t> integer </a:t>
            </a:r>
            <a:r>
              <a:rPr lang="en-US" err="1"/>
              <a:t>eget</a:t>
            </a:r>
            <a:r>
              <a:rPr lang="en-US"/>
              <a:t> </a:t>
            </a:r>
            <a:r>
              <a:rPr lang="en-US" err="1"/>
              <a:t>aliquet</a:t>
            </a:r>
            <a:r>
              <a:rPr lang="en-US"/>
              <a:t>. </a:t>
            </a:r>
            <a:r>
              <a:rPr lang="en-US" err="1"/>
              <a:t>Luctus</a:t>
            </a:r>
            <a:r>
              <a:rPr lang="en-US"/>
              <a:t> </a:t>
            </a:r>
            <a:r>
              <a:rPr lang="en-US" err="1"/>
              <a:t>accumsan</a:t>
            </a:r>
            <a:r>
              <a:rPr lang="en-US"/>
              <a:t> </a:t>
            </a:r>
            <a:r>
              <a:rPr lang="en-US" err="1"/>
              <a:t>tortor</a:t>
            </a:r>
            <a:r>
              <a:rPr lang="en-US"/>
              <a:t> </a:t>
            </a:r>
            <a:r>
              <a:rPr lang="en-US" err="1"/>
              <a:t>posuere</a:t>
            </a:r>
            <a:r>
              <a:rPr lang="en-US"/>
              <a:t> ac </a:t>
            </a:r>
            <a:r>
              <a:rPr lang="en-US" err="1"/>
              <a:t>ut</a:t>
            </a:r>
            <a:r>
              <a:rPr lang="en-US"/>
              <a:t> </a:t>
            </a:r>
            <a:r>
              <a:rPr lang="en-US" err="1"/>
              <a:t>consequat</a:t>
            </a:r>
            <a:r>
              <a:rPr lang="en-US"/>
              <a:t> semper. </a:t>
            </a:r>
            <a:r>
              <a:rPr lang="en-US" err="1"/>
              <a:t>Nec</a:t>
            </a:r>
            <a:r>
              <a:rPr lang="en-US"/>
              <a:t> dui </a:t>
            </a:r>
            <a:r>
              <a:rPr lang="en-US" err="1"/>
              <a:t>nunc</a:t>
            </a:r>
            <a:r>
              <a:rPr lang="en-US"/>
              <a:t> </a:t>
            </a:r>
            <a:r>
              <a:rPr lang="en-US" err="1"/>
              <a:t>mattis</a:t>
            </a:r>
            <a:r>
              <a:rPr lang="en-US"/>
              <a:t> </a:t>
            </a:r>
            <a:r>
              <a:rPr lang="en-US" err="1"/>
              <a:t>enim</a:t>
            </a:r>
            <a:r>
              <a:rPr lang="en-US"/>
              <a:t>. </a:t>
            </a:r>
            <a:r>
              <a:rPr lang="en-US" err="1"/>
              <a:t>Sollicitudin</a:t>
            </a:r>
            <a:r>
              <a:rPr lang="en-US"/>
              <a:t> </a:t>
            </a:r>
            <a:r>
              <a:rPr lang="en-US" err="1"/>
              <a:t>nibh</a:t>
            </a:r>
            <a:r>
              <a:rPr lang="en-US"/>
              <a:t> sit </a:t>
            </a:r>
            <a:r>
              <a:rPr lang="en-US" err="1"/>
              <a:t>amet</a:t>
            </a:r>
            <a:r>
              <a:rPr lang="en-US"/>
              <a:t> </a:t>
            </a:r>
            <a:r>
              <a:rPr lang="en-US" err="1"/>
              <a:t>commodo</a:t>
            </a:r>
            <a:r>
              <a:rPr lang="en-US"/>
              <a:t> </a:t>
            </a:r>
            <a:r>
              <a:rPr lang="en-US" err="1"/>
              <a:t>nulla</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4">
            <a:extLst>
              <a:ext uri="{FF2B5EF4-FFF2-40B4-BE49-F238E27FC236}">
                <a16:creationId xmlns:a16="http://schemas.microsoft.com/office/drawing/2014/main" id="{E8B72FD9-1095-0E4A-AFC8-C4D574B94ED7}"/>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830916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Body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6096000" cy="3860800"/>
          </a:xfrm>
        </p:spPr>
        <p:txBody>
          <a:bodyPr numCol="1" spcCol="365760"/>
          <a:lstStyle>
            <a:lvl1pPr marL="0" marR="0" indent="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en-US" b="0" i="0" smtClean="0">
                <a:effectLst/>
              </a:defRPr>
            </a:lvl1pPr>
            <a:lvl2pPr marL="182880" marR="0" indent="0" algn="l" defTabSz="457200" rtl="0" eaLnBrk="1" fontAlgn="auto" latinLnBrk="0" hangingPunct="1">
              <a:lnSpc>
                <a:spcPct val="100000"/>
              </a:lnSpc>
              <a:spcBef>
                <a:spcPts val="1000"/>
              </a:spcBef>
              <a:spcAft>
                <a:spcPts val="0"/>
              </a:spcAft>
              <a:buClr>
                <a:schemeClr val="tx1"/>
              </a:buClr>
              <a:buSzTx/>
              <a:buFont typeface="System Font Regular"/>
              <a:buNone/>
              <a:tabLst/>
              <a:defRPr/>
            </a:lvl2pPr>
            <a:lvl3pPr marL="365760" marR="0" indent="0" algn="l" defTabSz="457200" rtl="0" eaLnBrk="1" fontAlgn="auto" latinLnBrk="0" hangingPunct="1">
              <a:lnSpc>
                <a:spcPct val="100000"/>
              </a:lnSpc>
              <a:spcBef>
                <a:spcPts val="1000"/>
              </a:spcBef>
              <a:spcAft>
                <a:spcPts val="0"/>
              </a:spcAft>
              <a:buClr>
                <a:schemeClr val="tx1"/>
              </a:buClr>
              <a:buSzTx/>
              <a:buFont typeface="System Font Regular"/>
              <a:buNone/>
              <a:tabLst/>
              <a:defRPr/>
            </a:lvl3pPr>
            <a:lvl4pPr marL="742950" indent="-194310">
              <a:buFont typeface="System Font Regular"/>
              <a:buChar char="⁃"/>
              <a:defRPr/>
            </a:lvl4pPr>
            <a:lvl5pPr marL="742950" indent="-194310">
              <a:buFont typeface="System Font Regular"/>
              <a:buChar char="⁃"/>
              <a:defRPr/>
            </a:lvl5pPr>
          </a:lstStyle>
          <a:p>
            <a:pPr lvl="0"/>
            <a:r>
              <a:rPr lang="en-US"/>
              <a:t>Felis </a:t>
            </a:r>
            <a:r>
              <a:rPr lang="en-US" err="1"/>
              <a:t>eget</a:t>
            </a:r>
            <a:r>
              <a:rPr lang="en-US"/>
              <a:t> </a:t>
            </a:r>
            <a:r>
              <a:rPr lang="en-US" err="1"/>
              <a:t>velit</a:t>
            </a:r>
            <a:r>
              <a:rPr lang="en-US"/>
              <a:t> </a:t>
            </a:r>
            <a:r>
              <a:rPr lang="en-US" err="1"/>
              <a:t>aliquet</a:t>
            </a:r>
            <a:r>
              <a:rPr lang="en-US"/>
              <a:t> </a:t>
            </a:r>
            <a:r>
              <a:rPr lang="en-US" err="1"/>
              <a:t>sagittis</a:t>
            </a:r>
            <a:r>
              <a:rPr lang="en-US"/>
              <a:t> id </a:t>
            </a:r>
            <a:r>
              <a:rPr lang="en-US" err="1"/>
              <a:t>consectetur</a:t>
            </a:r>
            <a:r>
              <a:rPr lang="en-US"/>
              <a:t>. </a:t>
            </a:r>
            <a:r>
              <a:rPr lang="en-US" err="1"/>
              <a:t>Praesent</a:t>
            </a:r>
            <a:r>
              <a:rPr lang="en-US"/>
              <a:t> </a:t>
            </a:r>
            <a:r>
              <a:rPr lang="en-US" err="1"/>
              <a:t>tristique</a:t>
            </a:r>
            <a:r>
              <a:rPr lang="en-US"/>
              <a:t> magna sit </a:t>
            </a:r>
            <a:r>
              <a:rPr lang="en-US" err="1"/>
              <a:t>amet</a:t>
            </a:r>
            <a:r>
              <a:rPr lang="en-US"/>
              <a:t> </a:t>
            </a:r>
            <a:r>
              <a:rPr lang="en-US" err="1"/>
              <a:t>purus</a:t>
            </a:r>
            <a:r>
              <a:rPr lang="en-US"/>
              <a:t>. Sem et </a:t>
            </a:r>
            <a:r>
              <a:rPr lang="en-US" err="1"/>
              <a:t>tortor</a:t>
            </a:r>
            <a:r>
              <a:rPr lang="en-US"/>
              <a:t> </a:t>
            </a:r>
            <a:r>
              <a:rPr lang="en-US" err="1"/>
              <a:t>consequat</a:t>
            </a:r>
            <a:r>
              <a:rPr lang="en-US"/>
              <a:t> id porta </a:t>
            </a:r>
            <a:r>
              <a:rPr lang="en-US" err="1"/>
              <a:t>nibh</a:t>
            </a:r>
            <a:r>
              <a:rPr lang="en-US"/>
              <a:t> </a:t>
            </a:r>
            <a:r>
              <a:rPr lang="en-US" err="1"/>
              <a:t>venenatis</a:t>
            </a:r>
            <a:r>
              <a:rPr lang="en-US"/>
              <a:t> </a:t>
            </a:r>
            <a:r>
              <a:rPr lang="en-US" err="1"/>
              <a:t>cras</a:t>
            </a:r>
            <a:r>
              <a:rPr lang="en-US"/>
              <a:t> sed.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tellus</a:t>
            </a:r>
            <a:r>
              <a:rPr lang="en-US"/>
              <a:t> </a:t>
            </a:r>
            <a:r>
              <a:rPr lang="en-US" err="1"/>
              <a:t>cras</a:t>
            </a:r>
            <a:r>
              <a:rPr lang="en-US"/>
              <a:t>. </a:t>
            </a:r>
            <a:r>
              <a:rPr lang="en-US" err="1"/>
              <a:t>Scelerisque</a:t>
            </a:r>
            <a:r>
              <a:rPr lang="en-US"/>
              <a:t> </a:t>
            </a:r>
            <a:r>
              <a:rPr lang="en-US" err="1"/>
              <a:t>felis</a:t>
            </a:r>
            <a:r>
              <a:rPr lang="en-US"/>
              <a:t> </a:t>
            </a:r>
            <a:r>
              <a:rPr lang="en-US" err="1"/>
              <a:t>imperdiet</a:t>
            </a:r>
            <a:r>
              <a:rPr lang="en-US"/>
              <a:t> </a:t>
            </a:r>
            <a:r>
              <a:rPr lang="en-US" err="1"/>
              <a:t>proin</a:t>
            </a:r>
            <a:r>
              <a:rPr lang="en-US"/>
              <a:t> fermentum </a:t>
            </a:r>
            <a:r>
              <a:rPr lang="en-US" err="1"/>
              <a:t>leo</a:t>
            </a:r>
            <a:r>
              <a:rPr lang="en-US"/>
              <a:t> vel </a:t>
            </a:r>
            <a:r>
              <a:rPr lang="en-US" err="1"/>
              <a:t>orci</a:t>
            </a:r>
            <a:r>
              <a:rPr lang="en-US"/>
              <a:t> porta non. </a:t>
            </a:r>
          </a:p>
          <a:p>
            <a:pPr lvl="0"/>
            <a:r>
              <a:rPr lang="en-US" err="1"/>
              <a:t>Amet</a:t>
            </a:r>
            <a:r>
              <a:rPr lang="en-US"/>
              <a:t> </a:t>
            </a:r>
            <a:r>
              <a:rPr lang="en-US" err="1"/>
              <a:t>luctus</a:t>
            </a:r>
            <a:r>
              <a:rPr lang="en-US"/>
              <a:t> </a:t>
            </a:r>
            <a:r>
              <a:rPr lang="en-US" err="1"/>
              <a:t>venenatis</a:t>
            </a:r>
            <a:r>
              <a:rPr lang="en-US"/>
              <a:t> </a:t>
            </a:r>
            <a:r>
              <a:rPr lang="en-US" err="1"/>
              <a:t>lectus</a:t>
            </a:r>
            <a:r>
              <a:rPr lang="en-US"/>
              <a:t> magna </a:t>
            </a:r>
            <a:r>
              <a:rPr lang="en-US" err="1"/>
              <a:t>fringilla</a:t>
            </a:r>
            <a:r>
              <a:rPr lang="en-US"/>
              <a:t> </a:t>
            </a:r>
            <a:r>
              <a:rPr lang="en-US" err="1"/>
              <a:t>urna</a:t>
            </a:r>
            <a:r>
              <a:rPr lang="en-US"/>
              <a:t> </a:t>
            </a:r>
            <a:r>
              <a:rPr lang="en-US" err="1"/>
              <a:t>porttitor</a:t>
            </a:r>
            <a:r>
              <a:rPr lang="en-US"/>
              <a:t> </a:t>
            </a:r>
            <a:r>
              <a:rPr lang="en-US" err="1"/>
              <a:t>rhoncus</a:t>
            </a:r>
            <a:r>
              <a:rPr lang="en-US"/>
              <a:t>. </a:t>
            </a:r>
            <a:r>
              <a:rPr lang="en-US" err="1"/>
              <a:t>Nisl</a:t>
            </a:r>
            <a:r>
              <a:rPr lang="en-US"/>
              <a:t> </a:t>
            </a:r>
            <a:r>
              <a:rPr lang="en-US" err="1"/>
              <a:t>tincidunt</a:t>
            </a:r>
            <a:r>
              <a:rPr lang="en-US"/>
              <a:t> </a:t>
            </a:r>
            <a:r>
              <a:rPr lang="en-US" err="1"/>
              <a:t>eget</a:t>
            </a:r>
            <a:r>
              <a:rPr lang="en-US"/>
              <a:t> </a:t>
            </a:r>
            <a:r>
              <a:rPr lang="en-US" err="1"/>
              <a:t>nullam</a:t>
            </a:r>
            <a:r>
              <a:rPr lang="en-US"/>
              <a:t> non nisi. Integer </a:t>
            </a:r>
            <a:r>
              <a:rPr lang="en-US" err="1"/>
              <a:t>feugiat</a:t>
            </a:r>
            <a:r>
              <a:rPr lang="en-US"/>
              <a:t> </a:t>
            </a:r>
            <a:r>
              <a:rPr lang="en-US" err="1"/>
              <a:t>scelerisque</a:t>
            </a:r>
            <a:r>
              <a:rPr lang="en-US"/>
              <a:t> </a:t>
            </a:r>
            <a:r>
              <a:rPr lang="en-US" err="1"/>
              <a:t>varius</a:t>
            </a:r>
            <a:r>
              <a:rPr lang="en-US"/>
              <a:t> </a:t>
            </a:r>
            <a:r>
              <a:rPr lang="en-US" err="1"/>
              <a:t>morbi</a:t>
            </a:r>
            <a:r>
              <a:rPr lang="en-US"/>
              <a:t> </a:t>
            </a:r>
            <a:r>
              <a:rPr lang="en-US" err="1"/>
              <a:t>enim</a:t>
            </a:r>
            <a:r>
              <a:rPr lang="en-US"/>
              <a:t>. </a:t>
            </a:r>
            <a:r>
              <a:rPr lang="en-US" err="1"/>
              <a:t>Molestie</a:t>
            </a:r>
            <a:r>
              <a:rPr lang="en-US"/>
              <a:t>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a:t>
            </a:r>
            <a:r>
              <a:rPr lang="en-US" err="1"/>
              <a:t>Volutpat</a:t>
            </a:r>
            <a:r>
              <a:rPr lang="en-US"/>
              <a:t> </a:t>
            </a:r>
            <a:r>
              <a:rPr lang="en-US" err="1"/>
              <a:t>est</a:t>
            </a:r>
            <a:r>
              <a:rPr lang="en-US"/>
              <a:t> </a:t>
            </a:r>
            <a:r>
              <a:rPr lang="en-US" err="1"/>
              <a:t>velit</a:t>
            </a:r>
            <a:r>
              <a:rPr lang="en-US"/>
              <a:t> </a:t>
            </a:r>
            <a:r>
              <a:rPr lang="en-US" err="1"/>
              <a:t>egestas</a:t>
            </a:r>
            <a:r>
              <a:rPr lang="en-US"/>
              <a:t> dui id </a:t>
            </a:r>
            <a:r>
              <a:rPr lang="en-US" err="1"/>
              <a:t>ornare</a:t>
            </a:r>
            <a:r>
              <a:rPr lang="en-US"/>
              <a:t> </a:t>
            </a:r>
            <a:r>
              <a:rPr lang="en-US" err="1"/>
              <a:t>arcu</a:t>
            </a:r>
            <a:r>
              <a:rPr lang="en-US"/>
              <a:t> </a:t>
            </a:r>
            <a:r>
              <a:rPr lang="en-US" err="1"/>
              <a:t>odio</a:t>
            </a:r>
            <a:r>
              <a:rPr lang="en-US"/>
              <a:t> </a:t>
            </a:r>
            <a:r>
              <a:rPr lang="en-US" err="1"/>
              <a:t>ut.</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a:t>
            </a:r>
            <a:r>
              <a:rPr lang="en-US" err="1"/>
              <a:t>lacus</a:t>
            </a:r>
            <a:r>
              <a:rPr lang="en-US"/>
              <a:t> </a:t>
            </a:r>
            <a:r>
              <a:rPr lang="en-US" err="1"/>
              <a:t>laoreet</a:t>
            </a:r>
            <a:r>
              <a:rPr lang="en-US"/>
              <a:t> non.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Hendrerit</a:t>
            </a:r>
            <a:r>
              <a:rPr lang="en-US"/>
              <a:t> gravida </a:t>
            </a:r>
            <a:r>
              <a:rPr lang="en-US" err="1"/>
              <a:t>rutrum</a:t>
            </a:r>
            <a:r>
              <a:rPr lang="en-US"/>
              <a:t> </a:t>
            </a:r>
            <a:r>
              <a:rPr lang="en-US" err="1"/>
              <a:t>quisque</a:t>
            </a:r>
            <a:r>
              <a:rPr lang="en-US"/>
              <a:t> non.</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97BBC916-A295-A34D-8EDB-412531F44F1F}"/>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4180153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s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6096000" cy="3860800"/>
          </a:xfrm>
        </p:spPr>
        <p:txBody>
          <a:bodyPr numCol="1" spcCol="365760"/>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lang="en-US" b="0" i="0" smtClean="0">
                <a:effect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97BBC916-A295-A34D-8EDB-412531F44F1F}"/>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000925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s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2" spcCol="365760"/>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lang="en-US" b="0" i="0" smtClean="0">
                <a:effect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97BBC916-A295-A34D-8EDB-412531F44F1F}"/>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926231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s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3" spcCol="365760"/>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D2BBBDC8-4361-EA4A-85F8-A35E9EF50B87}"/>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655967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s -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4" spcCol="27432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sz="1200"/>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100"/>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050"/>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76964917-9C0B-6D4B-BB01-18EF8636A8D8}"/>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380633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dy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4114800" cy="3657600"/>
          </a:xfrm>
        </p:spPr>
        <p:txBody>
          <a:bodyPr numCol="1" spcCol="365760">
            <a:noAutofit/>
          </a:bodyPr>
          <a:lstStyle>
            <a:lvl1pPr marL="0" marR="0" indent="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lang="en-US" sz="1200" b="0" i="0" smtClean="0">
                <a:effectLst/>
              </a:defRPr>
            </a:lvl1pPr>
            <a:lvl2pPr marL="182880" marR="0" indent="0" algn="l" defTabSz="457200" rtl="0" eaLnBrk="1" fontAlgn="auto" latinLnBrk="0" hangingPunct="1">
              <a:lnSpc>
                <a:spcPct val="100000"/>
              </a:lnSpc>
              <a:spcBef>
                <a:spcPts val="1000"/>
              </a:spcBef>
              <a:spcAft>
                <a:spcPts val="0"/>
              </a:spcAft>
              <a:buClr>
                <a:schemeClr val="tx2"/>
              </a:buClr>
              <a:buSzTx/>
              <a:buFont typeface="System Font Regular"/>
              <a:buNone/>
              <a:tabLst/>
              <a:defRPr/>
            </a:lvl2pPr>
            <a:lvl3pPr marL="365760" marR="0" indent="0" algn="l" defTabSz="457200" rtl="0" eaLnBrk="1" fontAlgn="auto" latinLnBrk="0" hangingPunct="1">
              <a:lnSpc>
                <a:spcPct val="100000"/>
              </a:lnSpc>
              <a:spcBef>
                <a:spcPts val="1000"/>
              </a:spcBef>
              <a:spcAft>
                <a:spcPts val="0"/>
              </a:spcAft>
              <a:buClr>
                <a:schemeClr val="tx2"/>
              </a:buClr>
              <a:buSzTx/>
              <a:buFont typeface="System Font Regular"/>
              <a:buNone/>
              <a:tabLst/>
              <a:defRPr/>
            </a:lvl3pPr>
            <a:lvl4pPr marL="742950" indent="-194310">
              <a:buFont typeface="System Font Regular"/>
              <a:buChar char="⁃"/>
              <a:defRPr/>
            </a:lvl4pPr>
            <a:lvl5pPr marL="742950" indent="-194310">
              <a:buFont typeface="System Font Regular"/>
              <a:buChar char="⁃"/>
              <a:defRPr/>
            </a:lvl5pPr>
          </a:lstStyle>
          <a:p>
            <a:pPr lvl="0"/>
            <a:r>
              <a:rPr lang="en-US" err="1"/>
              <a:t>Felis</a:t>
            </a:r>
            <a:r>
              <a:rPr lang="en-US"/>
              <a:t> </a:t>
            </a:r>
            <a:r>
              <a:rPr lang="en-US" err="1"/>
              <a:t>eget</a:t>
            </a:r>
            <a:r>
              <a:rPr lang="en-US"/>
              <a:t> </a:t>
            </a:r>
            <a:r>
              <a:rPr lang="en-US" err="1"/>
              <a:t>velit</a:t>
            </a:r>
            <a:r>
              <a:rPr lang="en-US"/>
              <a:t> </a:t>
            </a:r>
            <a:r>
              <a:rPr lang="en-US" err="1"/>
              <a:t>aliquet</a:t>
            </a:r>
            <a:r>
              <a:rPr lang="en-US"/>
              <a:t> </a:t>
            </a:r>
            <a:r>
              <a:rPr lang="en-US" err="1"/>
              <a:t>sagittis</a:t>
            </a:r>
            <a:r>
              <a:rPr lang="en-US"/>
              <a:t> id </a:t>
            </a:r>
            <a:r>
              <a:rPr lang="en-US" err="1"/>
              <a:t>consectetur</a:t>
            </a:r>
            <a:r>
              <a:rPr lang="en-US"/>
              <a:t>. </a:t>
            </a:r>
            <a:r>
              <a:rPr lang="en-US" err="1"/>
              <a:t>Praesent</a:t>
            </a:r>
            <a:r>
              <a:rPr lang="en-US"/>
              <a:t> </a:t>
            </a:r>
            <a:r>
              <a:rPr lang="en-US" err="1"/>
              <a:t>tristique</a:t>
            </a:r>
            <a:r>
              <a:rPr lang="en-US"/>
              <a:t> magna sit </a:t>
            </a:r>
            <a:r>
              <a:rPr lang="en-US" err="1"/>
              <a:t>amet</a:t>
            </a:r>
            <a:r>
              <a:rPr lang="en-US"/>
              <a:t> </a:t>
            </a:r>
            <a:r>
              <a:rPr lang="en-US" err="1"/>
              <a:t>purus</a:t>
            </a:r>
            <a:r>
              <a:rPr lang="en-US"/>
              <a:t>. Sem et </a:t>
            </a:r>
            <a:r>
              <a:rPr lang="en-US" err="1"/>
              <a:t>tortor</a:t>
            </a:r>
            <a:r>
              <a:rPr lang="en-US"/>
              <a:t> </a:t>
            </a:r>
            <a:r>
              <a:rPr lang="en-US" err="1"/>
              <a:t>consequat</a:t>
            </a:r>
            <a:r>
              <a:rPr lang="en-US"/>
              <a:t> id porta </a:t>
            </a:r>
            <a:r>
              <a:rPr lang="en-US" err="1"/>
              <a:t>nibh</a:t>
            </a:r>
            <a:r>
              <a:rPr lang="en-US"/>
              <a:t> </a:t>
            </a:r>
            <a:r>
              <a:rPr lang="en-US" err="1"/>
              <a:t>venenatis</a:t>
            </a:r>
            <a:r>
              <a:rPr lang="en-US"/>
              <a:t> </a:t>
            </a:r>
            <a:r>
              <a:rPr lang="en-US" err="1"/>
              <a:t>cras</a:t>
            </a:r>
            <a:r>
              <a:rPr lang="en-US"/>
              <a:t> sed.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tellus</a:t>
            </a:r>
            <a:r>
              <a:rPr lang="en-US"/>
              <a:t> </a:t>
            </a:r>
            <a:r>
              <a:rPr lang="en-US" err="1"/>
              <a:t>cras</a:t>
            </a:r>
            <a:r>
              <a:rPr lang="en-US"/>
              <a:t>. </a:t>
            </a:r>
            <a:r>
              <a:rPr lang="en-US" err="1"/>
              <a:t>Scelerisque</a:t>
            </a:r>
            <a:r>
              <a:rPr lang="en-US"/>
              <a:t> </a:t>
            </a:r>
            <a:r>
              <a:rPr lang="en-US" err="1"/>
              <a:t>felis</a:t>
            </a:r>
            <a:r>
              <a:rPr lang="en-US"/>
              <a:t> </a:t>
            </a:r>
            <a:r>
              <a:rPr lang="en-US" err="1"/>
              <a:t>imperdiet</a:t>
            </a:r>
            <a:r>
              <a:rPr lang="en-US"/>
              <a:t> </a:t>
            </a:r>
            <a:r>
              <a:rPr lang="en-US" err="1"/>
              <a:t>proin</a:t>
            </a:r>
            <a:r>
              <a:rPr lang="en-US"/>
              <a:t> fermentum </a:t>
            </a:r>
            <a:r>
              <a:rPr lang="en-US" err="1"/>
              <a:t>leo</a:t>
            </a:r>
            <a:r>
              <a:rPr lang="en-US"/>
              <a:t> vel </a:t>
            </a:r>
            <a:r>
              <a:rPr lang="en-US" err="1"/>
              <a:t>orci</a:t>
            </a:r>
            <a:r>
              <a:rPr lang="en-US"/>
              <a:t> porta non. </a:t>
            </a:r>
          </a:p>
          <a:p>
            <a:pPr lvl="0"/>
            <a:r>
              <a:rPr lang="en-US" err="1"/>
              <a:t>Amet</a:t>
            </a:r>
            <a:r>
              <a:rPr lang="en-US"/>
              <a:t> </a:t>
            </a:r>
            <a:r>
              <a:rPr lang="en-US" err="1"/>
              <a:t>luctus</a:t>
            </a:r>
            <a:r>
              <a:rPr lang="en-US"/>
              <a:t> </a:t>
            </a:r>
            <a:r>
              <a:rPr lang="en-US" err="1"/>
              <a:t>venenatis</a:t>
            </a:r>
            <a:r>
              <a:rPr lang="en-US"/>
              <a:t> </a:t>
            </a:r>
            <a:r>
              <a:rPr lang="en-US" err="1"/>
              <a:t>lectus</a:t>
            </a:r>
            <a:r>
              <a:rPr lang="en-US"/>
              <a:t> magna </a:t>
            </a:r>
            <a:r>
              <a:rPr lang="en-US" err="1"/>
              <a:t>fringilla</a:t>
            </a:r>
            <a:r>
              <a:rPr lang="en-US"/>
              <a:t> </a:t>
            </a:r>
            <a:r>
              <a:rPr lang="en-US" err="1"/>
              <a:t>urna</a:t>
            </a:r>
            <a:r>
              <a:rPr lang="en-US"/>
              <a:t> </a:t>
            </a:r>
            <a:r>
              <a:rPr lang="en-US" err="1"/>
              <a:t>porttitor</a:t>
            </a:r>
            <a:r>
              <a:rPr lang="en-US"/>
              <a:t> </a:t>
            </a:r>
            <a:r>
              <a:rPr lang="en-US" err="1"/>
              <a:t>rhoncus</a:t>
            </a:r>
            <a:r>
              <a:rPr lang="en-US"/>
              <a:t>. </a:t>
            </a:r>
            <a:r>
              <a:rPr lang="en-US" err="1"/>
              <a:t>Nisl</a:t>
            </a:r>
            <a:r>
              <a:rPr lang="en-US"/>
              <a:t> </a:t>
            </a:r>
            <a:r>
              <a:rPr lang="en-US" err="1"/>
              <a:t>tincidunt</a:t>
            </a:r>
            <a:r>
              <a:rPr lang="en-US"/>
              <a:t> </a:t>
            </a:r>
            <a:r>
              <a:rPr lang="en-US" err="1"/>
              <a:t>eget</a:t>
            </a:r>
            <a:r>
              <a:rPr lang="en-US"/>
              <a:t> </a:t>
            </a:r>
            <a:r>
              <a:rPr lang="en-US" err="1"/>
              <a:t>nullam</a:t>
            </a:r>
            <a:r>
              <a:rPr lang="en-US"/>
              <a:t> non nisi. Integer </a:t>
            </a:r>
            <a:r>
              <a:rPr lang="en-US" err="1"/>
              <a:t>feugiat</a:t>
            </a:r>
            <a:r>
              <a:rPr lang="en-US"/>
              <a:t> </a:t>
            </a:r>
            <a:r>
              <a:rPr lang="en-US" err="1"/>
              <a:t>scelerisque</a:t>
            </a:r>
            <a:r>
              <a:rPr lang="en-US"/>
              <a:t> </a:t>
            </a:r>
            <a:r>
              <a:rPr lang="en-US" err="1"/>
              <a:t>varius</a:t>
            </a:r>
            <a:r>
              <a:rPr lang="en-US"/>
              <a:t> </a:t>
            </a:r>
            <a:r>
              <a:rPr lang="en-US" err="1"/>
              <a:t>morbi</a:t>
            </a:r>
            <a:r>
              <a:rPr lang="en-US"/>
              <a:t> </a:t>
            </a:r>
            <a:r>
              <a:rPr lang="en-US" err="1"/>
              <a:t>enim</a:t>
            </a:r>
            <a:r>
              <a:rPr lang="en-US"/>
              <a:t>. </a:t>
            </a:r>
            <a:r>
              <a:rPr lang="en-US" err="1"/>
              <a:t>Molestie</a:t>
            </a:r>
            <a:r>
              <a:rPr lang="en-US"/>
              <a:t>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a:t>
            </a:r>
            <a:r>
              <a:rPr lang="en-US" err="1"/>
              <a:t>Volutpat</a:t>
            </a:r>
            <a:r>
              <a:rPr lang="en-US"/>
              <a:t> </a:t>
            </a:r>
            <a:r>
              <a:rPr lang="en-US" err="1"/>
              <a:t>est</a:t>
            </a:r>
            <a:r>
              <a:rPr lang="en-US"/>
              <a:t> </a:t>
            </a:r>
            <a:r>
              <a:rPr lang="en-US" err="1"/>
              <a:t>velit</a:t>
            </a:r>
            <a:r>
              <a:rPr lang="en-US"/>
              <a:t> </a:t>
            </a:r>
            <a:r>
              <a:rPr lang="en-US" err="1"/>
              <a:t>egestas</a:t>
            </a:r>
            <a:r>
              <a:rPr lang="en-US"/>
              <a:t> dui id </a:t>
            </a:r>
            <a:r>
              <a:rPr lang="en-US" err="1"/>
              <a:t>ornare</a:t>
            </a:r>
            <a:r>
              <a:rPr lang="en-US"/>
              <a:t> </a:t>
            </a:r>
            <a:r>
              <a:rPr lang="en-US" err="1"/>
              <a:t>arcu</a:t>
            </a:r>
            <a:r>
              <a:rPr lang="en-US"/>
              <a:t> </a:t>
            </a:r>
            <a:r>
              <a:rPr lang="en-US" err="1"/>
              <a:t>odio</a:t>
            </a:r>
            <a:r>
              <a:rPr lang="en-US"/>
              <a:t> </a:t>
            </a:r>
            <a:r>
              <a:rPr lang="en-US" err="1"/>
              <a:t>ut.</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a:t>
            </a:r>
            <a:r>
              <a:rPr lang="en-US" err="1"/>
              <a:t>lacus</a:t>
            </a:r>
            <a:r>
              <a:rPr lang="en-US"/>
              <a:t> </a:t>
            </a:r>
            <a:r>
              <a:rPr lang="en-US" err="1"/>
              <a:t>laoreet</a:t>
            </a:r>
            <a:r>
              <a:rPr lang="en-US"/>
              <a:t> non.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Hendrerit</a:t>
            </a:r>
            <a:r>
              <a:rPr lang="en-US"/>
              <a:t> gravida </a:t>
            </a:r>
            <a:r>
              <a:rPr lang="en-US" err="1"/>
              <a:t>rutrum</a:t>
            </a:r>
            <a:r>
              <a:rPr lang="en-US"/>
              <a:t> </a:t>
            </a:r>
            <a:r>
              <a:rPr lang="en-US" err="1"/>
              <a:t>quisque</a:t>
            </a:r>
            <a:r>
              <a:rPr lang="en-US"/>
              <a:t> non.</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CC2B3DBC-B3B2-3D4A-B712-E1FD3F8EC262}"/>
              </a:ext>
            </a:extLst>
          </p:cNvPr>
          <p:cNvSpPr>
            <a:spLocks noGrp="1"/>
          </p:cNvSpPr>
          <p:nvPr>
            <p:ph type="body" sz="quarter" idx="16"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0" name="Picture Placeholder 11">
            <a:extLst>
              <a:ext uri="{FF2B5EF4-FFF2-40B4-BE49-F238E27FC236}">
                <a16:creationId xmlns:a16="http://schemas.microsoft.com/office/drawing/2014/main" id="{616A57BA-D7FC-194A-B7BD-27DA9BD4CF5E}"/>
              </a:ext>
            </a:extLst>
          </p:cNvPr>
          <p:cNvSpPr>
            <a:spLocks noGrp="1"/>
          </p:cNvSpPr>
          <p:nvPr>
            <p:ph type="pic" sz="quarter" idx="17" hasCustomPrompt="1"/>
          </p:nvPr>
        </p:nvSpPr>
        <p:spPr>
          <a:xfrm>
            <a:off x="4769225" y="2209800"/>
            <a:ext cx="3917576" cy="3657600"/>
          </a:xfrm>
          <a:solidFill>
            <a:schemeClr val="bg1">
              <a:lumMod val="95000"/>
            </a:schemeClr>
          </a:solidFill>
        </p:spPr>
        <p:txBody>
          <a:bodyPr anchor="ctr" anchorCtr="0"/>
          <a:lstStyle>
            <a:lvl1pPr algn="ctr">
              <a:defRPr/>
            </a:lvl1pPr>
          </a:lstStyle>
          <a:p>
            <a:r>
              <a:rPr lang="en-US" dirty="0"/>
              <a:t>Click to Insert Image</a:t>
            </a:r>
          </a:p>
        </p:txBody>
      </p:sp>
    </p:spTree>
    <p:extLst>
      <p:ext uri="{BB962C8B-B14F-4D97-AF65-F5344CB8AC3E}">
        <p14:creationId xmlns:p14="http://schemas.microsoft.com/office/powerpoint/2010/main" val="3110536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s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4">
            <a:extLst>
              <a:ext uri="{FF2B5EF4-FFF2-40B4-BE49-F238E27FC236}">
                <a16:creationId xmlns:a16="http://schemas.microsoft.com/office/drawing/2014/main" id="{AA1D4EDC-74C0-5A40-A8C9-9EF72EB85836}"/>
              </a:ext>
            </a:extLst>
          </p:cNvPr>
          <p:cNvSpPr>
            <a:spLocks noGrp="1"/>
          </p:cNvSpPr>
          <p:nvPr>
            <p:ph type="body" sz="quarter" idx="11" hasCustomPrompt="1"/>
          </p:nvPr>
        </p:nvSpPr>
        <p:spPr>
          <a:xfrm>
            <a:off x="457200" y="2209800"/>
            <a:ext cx="4114800" cy="3657600"/>
          </a:xfrm>
        </p:spPr>
        <p:txBody>
          <a:bodyPr numCol="1" spcCol="365760"/>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1"/>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err="1"/>
              <a:t>jggjhgjhgjhgjhgjhg</a:t>
            </a:r>
            <a:endParaRPr lang="en-US"/>
          </a:p>
        </p:txBody>
      </p:sp>
      <p:sp>
        <p:nvSpPr>
          <p:cNvPr id="10" name="Text Placeholder 4">
            <a:extLst>
              <a:ext uri="{FF2B5EF4-FFF2-40B4-BE49-F238E27FC236}">
                <a16:creationId xmlns:a16="http://schemas.microsoft.com/office/drawing/2014/main" id="{17FF790B-EB2A-5F42-8C16-EC19E02C3E5F}"/>
              </a:ext>
            </a:extLst>
          </p:cNvPr>
          <p:cNvSpPr>
            <a:spLocks noGrp="1"/>
          </p:cNvSpPr>
          <p:nvPr>
            <p:ph type="body" sz="quarter" idx="16"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2" name="Picture Placeholder 11">
            <a:extLst>
              <a:ext uri="{FF2B5EF4-FFF2-40B4-BE49-F238E27FC236}">
                <a16:creationId xmlns:a16="http://schemas.microsoft.com/office/drawing/2014/main" id="{59612889-A370-BE4D-AEDD-5508F434115B}"/>
              </a:ext>
            </a:extLst>
          </p:cNvPr>
          <p:cNvSpPr>
            <a:spLocks noGrp="1"/>
          </p:cNvSpPr>
          <p:nvPr>
            <p:ph type="pic" sz="quarter" idx="17" hasCustomPrompt="1"/>
          </p:nvPr>
        </p:nvSpPr>
        <p:spPr>
          <a:xfrm>
            <a:off x="4769225" y="2209800"/>
            <a:ext cx="3917576" cy="3657600"/>
          </a:xfrm>
          <a:solidFill>
            <a:schemeClr val="bg1">
              <a:lumMod val="95000"/>
            </a:schemeClr>
          </a:solidFill>
        </p:spPr>
        <p:txBody>
          <a:bodyPr anchor="ctr" anchorCtr="0"/>
          <a:lstStyle>
            <a:lvl1pPr algn="ctr">
              <a:defRPr/>
            </a:lvl1pPr>
          </a:lstStyle>
          <a:p>
            <a:r>
              <a:rPr lang="en-US" dirty="0"/>
              <a:t>Click to Insert Image</a:t>
            </a:r>
          </a:p>
        </p:txBody>
      </p:sp>
    </p:spTree>
    <p:extLst>
      <p:ext uri="{BB962C8B-B14F-4D97-AF65-F5344CB8AC3E}">
        <p14:creationId xmlns:p14="http://schemas.microsoft.com/office/powerpoint/2010/main" val="526747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mp; Tabl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0D151891-3C51-7544-A403-1188744A4E3F}"/>
              </a:ext>
            </a:extLst>
          </p:cNvPr>
          <p:cNvSpPr>
            <a:spLocks noGrp="1"/>
          </p:cNvSpPr>
          <p:nvPr>
            <p:ph type="body" sz="quarter" idx="14" hasCustomPrompt="1"/>
          </p:nvPr>
        </p:nvSpPr>
        <p:spPr>
          <a:xfrm>
            <a:off x="457200" y="990600"/>
            <a:ext cx="3657600" cy="4876800"/>
          </a:xfrm>
        </p:spPr>
        <p:txBody>
          <a:bodyPr anchor="ctr" anchorCtr="0"/>
          <a:lstStyle>
            <a:lvl1pPr>
              <a:defRPr lang="en-US"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3" name="Table Placeholder 2">
            <a:extLst>
              <a:ext uri="{FF2B5EF4-FFF2-40B4-BE49-F238E27FC236}">
                <a16:creationId xmlns:a16="http://schemas.microsoft.com/office/drawing/2014/main" id="{7F359E06-EB25-4B41-BCB9-A8B6C4C87148}"/>
              </a:ext>
            </a:extLst>
          </p:cNvPr>
          <p:cNvSpPr>
            <a:spLocks noGrp="1"/>
          </p:cNvSpPr>
          <p:nvPr>
            <p:ph type="tbl" sz="quarter" idx="16" hasCustomPrompt="1"/>
          </p:nvPr>
        </p:nvSpPr>
        <p:spPr>
          <a:xfrm>
            <a:off x="4572000" y="990600"/>
            <a:ext cx="4114800" cy="4876800"/>
          </a:xfrm>
          <a:solidFill>
            <a:schemeClr val="bg1">
              <a:lumMod val="95000"/>
            </a:schemeClr>
          </a:solidFill>
        </p:spPr>
        <p:txBody>
          <a:bodyPr anchor="ctr" anchorCtr="0"/>
          <a:lstStyle>
            <a:lvl1pPr algn="ctr">
              <a:defRPr/>
            </a:lvl1pPr>
          </a:lstStyle>
          <a:p>
            <a:r>
              <a:rPr lang="en-US" dirty="0"/>
              <a:t>Click to Insert Table Here</a:t>
            </a:r>
          </a:p>
        </p:txBody>
      </p:sp>
      <p:cxnSp>
        <p:nvCxnSpPr>
          <p:cNvPr id="6" name="Straight Connector 5">
            <a:extLst>
              <a:ext uri="{FF2B5EF4-FFF2-40B4-BE49-F238E27FC236}">
                <a16:creationId xmlns:a16="http://schemas.microsoft.com/office/drawing/2014/main" id="{3D3019BF-956A-F74B-ABD3-319177AF75B9}"/>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7302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2">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56655" y="2663562"/>
            <a:ext cx="5222235" cy="3830108"/>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La dolor ant fugit </a:t>
            </a:r>
            <a:r>
              <a:rPr lang="en-US" err="1"/>
              <a:t>quas</a:t>
            </a:r>
            <a:r>
              <a:rPr lang="en-US"/>
              <a:t> </a:t>
            </a:r>
            <a:r>
              <a:rPr lang="en-US" err="1"/>
              <a:t>molut</a:t>
            </a:r>
            <a:r>
              <a:rPr lang="en-US"/>
              <a:t> qui </a:t>
            </a:r>
            <a:r>
              <a:rPr lang="en-US" err="1"/>
              <a:t>voluptas</a:t>
            </a:r>
            <a:r>
              <a:rPr lang="en-US"/>
              <a:t> </a:t>
            </a:r>
            <a:r>
              <a:rPr lang="en-US" err="1"/>
              <a:t>magnia</a:t>
            </a:r>
            <a:r>
              <a:rPr lang="en-US"/>
              <a:t> </a:t>
            </a:r>
            <a:r>
              <a:rPr lang="en-US" err="1"/>
              <a:t>dolupta</a:t>
            </a:r>
            <a:r>
              <a:rPr lang="en-US"/>
              <a:t> </a:t>
            </a:r>
            <a:r>
              <a:rPr lang="en-US" err="1"/>
              <a:t>tusciant</a:t>
            </a:r>
            <a:r>
              <a:rPr lang="en-US"/>
              <a:t>, </a:t>
            </a:r>
            <a:r>
              <a:rPr lang="en-US" err="1"/>
              <a:t>ulpa</a:t>
            </a:r>
            <a:r>
              <a:rPr lang="en-US"/>
              <a:t> qui </a:t>
            </a:r>
            <a:r>
              <a:rPr lang="en-US" err="1"/>
              <a:t>beriae</a:t>
            </a:r>
            <a:r>
              <a:rPr lang="en-US"/>
              <a:t> </a:t>
            </a:r>
            <a:r>
              <a:rPr lang="en-US" err="1"/>
              <a:t>sae</a:t>
            </a:r>
            <a:r>
              <a:rPr lang="en-US"/>
              <a:t> </a:t>
            </a:r>
            <a:r>
              <a:rPr lang="en-US" err="1"/>
              <a:t>vit</a:t>
            </a:r>
            <a:r>
              <a:rPr lang="en-US"/>
              <a:t> </a:t>
            </a:r>
            <a:r>
              <a:rPr lang="en-US" err="1"/>
              <a:t>omnisi</a:t>
            </a:r>
            <a:r>
              <a:rPr lang="en-US"/>
              <a:t> </a:t>
            </a:r>
            <a:r>
              <a:rPr lang="en-US" err="1"/>
              <a:t>vel</a:t>
            </a:r>
            <a:r>
              <a:rPr lang="en-US"/>
              <a:t> min re dent </a:t>
            </a:r>
            <a:r>
              <a:rPr lang="en-US" err="1"/>
              <a:t>fuga</a:t>
            </a:r>
            <a:r>
              <a:rPr lang="en-US"/>
              <a:t>. </a:t>
            </a:r>
            <a:r>
              <a:rPr lang="en-US" err="1"/>
              <a:t>Equatur</a:t>
            </a:r>
            <a:r>
              <a:rPr lang="en-US"/>
              <a:t>? </a:t>
            </a:r>
            <a:r>
              <a:rPr lang="en-US" err="1"/>
              <a:t>Quide</a:t>
            </a:r>
            <a:r>
              <a:rPr lang="en-US"/>
              <a:t> </a:t>
            </a:r>
            <a:r>
              <a:rPr lang="en-US" err="1"/>
              <a:t>mo</a:t>
            </a:r>
            <a:r>
              <a:rPr lang="en-US"/>
              <a:t> </a:t>
            </a:r>
            <a:r>
              <a:rPr lang="en-US" err="1"/>
              <a:t>volenis</a:t>
            </a:r>
            <a:r>
              <a:rPr lang="en-US"/>
              <a:t> cum qui </a:t>
            </a:r>
            <a:r>
              <a:rPr lang="en-US" err="1"/>
              <a:t>denduciis</a:t>
            </a:r>
            <a:r>
              <a:rPr lang="en-US"/>
              <a:t> </a:t>
            </a:r>
            <a:r>
              <a:rPr lang="en-US" err="1"/>
              <a:t>earum</a:t>
            </a:r>
            <a:r>
              <a:rPr lang="en-US"/>
              <a:t> el </a:t>
            </a:r>
            <a:r>
              <a:rPr lang="en-US" err="1"/>
              <a:t>molenitem</a:t>
            </a:r>
            <a:r>
              <a:rPr lang="en-US"/>
              <a:t> </a:t>
            </a:r>
            <a:r>
              <a:rPr lang="en-US" err="1"/>
              <a:t>sed</a:t>
            </a:r>
            <a:r>
              <a:rPr lang="en-US"/>
              <a:t> eat.</a:t>
            </a:r>
          </a:p>
          <a:p>
            <a:pPr lvl="0"/>
            <a:endParaRPr lang="en-US"/>
          </a:p>
          <a:p>
            <a:pPr lvl="0"/>
            <a:r>
              <a:rPr lang="en-US" err="1"/>
              <a:t>Epeliqui</a:t>
            </a:r>
            <a:r>
              <a:rPr lang="en-US"/>
              <a:t> </a:t>
            </a:r>
            <a:r>
              <a:rPr lang="en-US" err="1"/>
              <a:t>stiuntiae</a:t>
            </a:r>
            <a:r>
              <a:rPr lang="en-US"/>
              <a:t> sit et am, sin </a:t>
            </a:r>
            <a:r>
              <a:rPr lang="en-US" err="1"/>
              <a:t>perum</a:t>
            </a:r>
            <a:r>
              <a:rPr lang="en-US"/>
              <a:t> </a:t>
            </a:r>
            <a:r>
              <a:rPr lang="en-US" err="1"/>
              <a:t>eria</a:t>
            </a:r>
            <a:r>
              <a:rPr lang="en-US"/>
              <a:t> pa </a:t>
            </a:r>
            <a:r>
              <a:rPr lang="en-US" err="1"/>
              <a:t>nat</a:t>
            </a:r>
            <a:r>
              <a:rPr lang="en-US"/>
              <a:t> </a:t>
            </a:r>
            <a:r>
              <a:rPr lang="en-US" err="1"/>
              <a:t>restiam</a:t>
            </a:r>
            <a:r>
              <a:rPr lang="en-US"/>
              <a:t> </a:t>
            </a:r>
            <a:r>
              <a:rPr lang="en-US" err="1"/>
              <a:t>que</a:t>
            </a:r>
            <a:r>
              <a:rPr lang="en-US"/>
              <a:t> </a:t>
            </a:r>
            <a:r>
              <a:rPr lang="en-US" err="1"/>
              <a:t>doluptatis</a:t>
            </a:r>
            <a:r>
              <a:rPr lang="en-US"/>
              <a:t> qui </a:t>
            </a:r>
            <a:r>
              <a:rPr lang="en-US" err="1"/>
              <a:t>nihit</a:t>
            </a:r>
            <a:r>
              <a:rPr lang="en-US"/>
              <a:t> </a:t>
            </a:r>
            <a:r>
              <a:rPr lang="en-US" err="1"/>
              <a:t>ullest</a:t>
            </a:r>
            <a:r>
              <a:rPr lang="en-US"/>
              <a:t> </a:t>
            </a:r>
            <a:r>
              <a:rPr lang="en-US" err="1"/>
              <a:t>es</a:t>
            </a:r>
            <a:r>
              <a:rPr lang="en-US"/>
              <a:t> </a:t>
            </a:r>
            <a:r>
              <a:rPr lang="en-US" err="1"/>
              <a:t>aut</a:t>
            </a:r>
            <a:r>
              <a:rPr lang="en-US"/>
              <a:t> </a:t>
            </a:r>
            <a:r>
              <a:rPr lang="en-US" err="1"/>
              <a:t>ut</a:t>
            </a:r>
            <a:r>
              <a:rPr lang="en-US"/>
              <a:t> </a:t>
            </a:r>
            <a:r>
              <a:rPr lang="en-US" err="1"/>
              <a:t>quas</a:t>
            </a:r>
            <a:r>
              <a:rPr lang="en-US"/>
              <a:t> </a:t>
            </a:r>
            <a:r>
              <a:rPr lang="en-US" err="1"/>
              <a:t>nobis</a:t>
            </a:r>
            <a:r>
              <a:rPr lang="en-US"/>
              <a:t> </a:t>
            </a:r>
            <a:r>
              <a:rPr lang="en-US" err="1"/>
              <a:t>autempore</a:t>
            </a:r>
            <a:r>
              <a:rPr lang="en-US"/>
              <a:t> </a:t>
            </a:r>
            <a:r>
              <a:rPr lang="en-US" err="1"/>
              <a:t>porempo</a:t>
            </a:r>
            <a:r>
              <a:rPr lang="en-US"/>
              <a:t> </a:t>
            </a:r>
            <a:r>
              <a:rPr lang="en-US" err="1"/>
              <a:t>ritaqui</a:t>
            </a:r>
            <a:r>
              <a:rPr lang="en-US"/>
              <a:t> </a:t>
            </a:r>
            <a:r>
              <a:rPr lang="en-US" err="1"/>
              <a:t>ut</a:t>
            </a:r>
            <a:r>
              <a:rPr lang="en-US"/>
              <a:t> </a:t>
            </a:r>
            <a:r>
              <a:rPr lang="en-US" err="1"/>
              <a:t>es</a:t>
            </a:r>
            <a:r>
              <a:rPr lang="en-US"/>
              <a:t> de </a:t>
            </a:r>
            <a:r>
              <a:rPr lang="en-US" err="1"/>
              <a:t>velest</a:t>
            </a:r>
            <a:r>
              <a:rPr lang="en-US"/>
              <a:t>, quam, </a:t>
            </a:r>
            <a:r>
              <a:rPr lang="en-US" err="1"/>
              <a:t>utatque</a:t>
            </a:r>
            <a:r>
              <a:rPr lang="en-US"/>
              <a:t> </a:t>
            </a:r>
            <a:r>
              <a:rPr lang="en-US" err="1"/>
              <a:t>exere</a:t>
            </a:r>
            <a:r>
              <a:rPr lang="en-US"/>
              <a:t> </a:t>
            </a:r>
            <a:r>
              <a:rPr lang="en-US" err="1"/>
              <a:t>nimiliqui</a:t>
            </a:r>
            <a:r>
              <a:rPr lang="en-US"/>
              <a:t> con estrum sum, </a:t>
            </a:r>
            <a:r>
              <a:rPr lang="en-US" err="1"/>
              <a:t>sinctur</a:t>
            </a:r>
            <a:r>
              <a:rPr lang="en-US"/>
              <a:t>, ad </a:t>
            </a:r>
            <a:r>
              <a:rPr lang="en-US" err="1"/>
              <a:t>utamustem</a:t>
            </a:r>
            <a:r>
              <a:rPr lang="en-US"/>
              <a:t>. </a:t>
            </a:r>
            <a:r>
              <a:rPr lang="en-US" err="1"/>
              <a:t>Upta</a:t>
            </a:r>
            <a:r>
              <a:rPr lang="en-US"/>
              <a:t> ant </a:t>
            </a:r>
            <a:r>
              <a:rPr lang="en-US" err="1"/>
              <a:t>enda</a:t>
            </a:r>
            <a:r>
              <a:rPr lang="en-US"/>
              <a:t> cum </a:t>
            </a:r>
            <a:r>
              <a:rPr lang="en-US" err="1"/>
              <a:t>volum</a:t>
            </a:r>
            <a:r>
              <a:rPr lang="en-US"/>
              <a:t> </a:t>
            </a:r>
            <a:r>
              <a:rPr lang="en-US" err="1"/>
              <a:t>escil</a:t>
            </a:r>
            <a:r>
              <a:rPr lang="en-US"/>
              <a:t> et </a:t>
            </a:r>
            <a:r>
              <a:rPr lang="en-US" err="1"/>
              <a:t>quiant</a:t>
            </a:r>
            <a:r>
              <a:rPr lang="en-US"/>
              <a:t>, </a:t>
            </a:r>
            <a:r>
              <a:rPr lang="en-US" err="1"/>
              <a:t>volut</a:t>
            </a:r>
            <a:r>
              <a:rPr lang="en-US"/>
              <a:t> </a:t>
            </a:r>
            <a:r>
              <a:rPr lang="en-US" err="1"/>
              <a:t>aborem</a:t>
            </a:r>
            <a:r>
              <a:rPr lang="en-US"/>
              <a:t>. Um </a:t>
            </a:r>
            <a:r>
              <a:rPr lang="en-US" err="1"/>
              <a:t>eaque</a:t>
            </a:r>
            <a:r>
              <a:rPr lang="en-US"/>
              <a:t> rem </a:t>
            </a:r>
            <a:r>
              <a:rPr lang="en-US" err="1"/>
              <a:t>dernate</a:t>
            </a:r>
            <a:r>
              <a:rPr lang="en-US"/>
              <a:t> </a:t>
            </a:r>
            <a:r>
              <a:rPr lang="en-US" err="1"/>
              <a:t>ceaque</a:t>
            </a:r>
            <a:r>
              <a:rPr lang="en-US"/>
              <a:t> </a:t>
            </a:r>
            <a:r>
              <a:rPr lang="en-US" err="1"/>
              <a:t>volupis</a:t>
            </a:r>
            <a:r>
              <a:rPr lang="en-US"/>
              <a:t> </a:t>
            </a:r>
            <a:r>
              <a:rPr lang="en-US" err="1"/>
              <a:t>doluptatur</a:t>
            </a:r>
            <a:r>
              <a:rPr lang="en-US"/>
              <a:t> </a:t>
            </a:r>
            <a:r>
              <a:rPr lang="en-US" err="1"/>
              <a:t>autem</a:t>
            </a:r>
            <a:r>
              <a:rPr lang="en-US"/>
              <a:t> </a:t>
            </a:r>
            <a:r>
              <a:rPr lang="en-US" err="1"/>
              <a:t>im</a:t>
            </a:r>
            <a:r>
              <a:rPr lang="en-US"/>
              <a:t> </a:t>
            </a:r>
            <a:r>
              <a:rPr lang="en-US" err="1"/>
              <a:t>nos</a:t>
            </a:r>
            <a:r>
              <a:rPr lang="en-US"/>
              <a:t> </a:t>
            </a:r>
            <a:r>
              <a:rPr lang="en-US" err="1"/>
              <a:t>soloreptas</a:t>
            </a:r>
            <a:r>
              <a:rPr lang="en-US"/>
              <a:t> </a:t>
            </a:r>
            <a:r>
              <a:rPr lang="en-US" err="1"/>
              <a:t>aditium</a:t>
            </a:r>
            <a:r>
              <a:rPr lang="en-US"/>
              <a:t> et, </a:t>
            </a:r>
            <a:r>
              <a:rPr lang="en-US" err="1"/>
              <a:t>ut</a:t>
            </a:r>
            <a:r>
              <a:rPr lang="en-US"/>
              <a:t> </a:t>
            </a:r>
            <a:r>
              <a:rPr lang="en-US" err="1"/>
              <a:t>que</a:t>
            </a:r>
            <a:r>
              <a:rPr lang="en-US"/>
              <a:t> </a:t>
            </a:r>
            <a:r>
              <a:rPr lang="en-US" err="1"/>
              <a:t>peratem</a:t>
            </a:r>
            <a:r>
              <a:rPr lang="en-US"/>
              <a:t> </a:t>
            </a:r>
            <a:r>
              <a:rPr lang="en-US" err="1"/>
              <a:t>poresci</a:t>
            </a:r>
            <a:r>
              <a:rPr lang="en-US"/>
              <a:t> </a:t>
            </a:r>
            <a:r>
              <a:rPr lang="en-US" err="1"/>
              <a:t>assit</a:t>
            </a:r>
            <a:r>
              <a:rPr lang="en-US"/>
              <a:t>, </a:t>
            </a:r>
            <a:r>
              <a:rPr lang="en-US" err="1"/>
              <a:t>cupiscil</a:t>
            </a:r>
            <a:r>
              <a:rPr lang="en-US"/>
              <a:t> </a:t>
            </a:r>
            <a:r>
              <a:rPr lang="en-US" err="1"/>
              <a:t>molupta</a:t>
            </a:r>
            <a:r>
              <a:rPr lang="en-US"/>
              <a:t> sum </a:t>
            </a:r>
            <a:r>
              <a:rPr lang="en-US" err="1"/>
              <a:t>eum</a:t>
            </a:r>
            <a:r>
              <a:rPr lang="en-US"/>
              <a:t> alia </a:t>
            </a:r>
            <a:r>
              <a:rPr lang="en-US" err="1"/>
              <a:t>vene</a:t>
            </a:r>
            <a:r>
              <a:rPr lang="en-US"/>
              <a:t> </a:t>
            </a:r>
            <a:r>
              <a:rPr lang="en-US" err="1"/>
              <a:t>nullit</a:t>
            </a:r>
            <a:r>
              <a:rPr lang="en-US"/>
              <a:t>, as </a:t>
            </a:r>
            <a:r>
              <a:rPr lang="en-US" err="1"/>
              <a:t>ium</a:t>
            </a:r>
            <a:r>
              <a:rPr lang="en-US"/>
              <a:t> </a:t>
            </a:r>
            <a:r>
              <a:rPr lang="en-US" err="1"/>
              <a:t>ipit</a:t>
            </a:r>
            <a:r>
              <a:rPr lang="en-US"/>
              <a:t> a qui </a:t>
            </a:r>
            <a:r>
              <a:rPr lang="en-US" err="1"/>
              <a:t>aciis</a:t>
            </a:r>
            <a:r>
              <a:rPr lang="en-US"/>
              <a:t> mi, </a:t>
            </a:r>
            <a:r>
              <a:rPr lang="en-US" err="1"/>
              <a:t>illaces</a:t>
            </a:r>
            <a:r>
              <a:rPr lang="en-US"/>
              <a:t> </a:t>
            </a:r>
            <a:r>
              <a:rPr lang="en-US" err="1"/>
              <a:t>tiaerch</a:t>
            </a:r>
            <a:r>
              <a:rPr lang="en-US"/>
              <a:t> </a:t>
            </a:r>
            <a:r>
              <a:rPr lang="en-US" err="1"/>
              <a:t>ilitatatios</a:t>
            </a:r>
            <a:r>
              <a:rPr lang="en-US"/>
              <a:t> </a:t>
            </a:r>
            <a:r>
              <a:rPr lang="en-US" err="1"/>
              <a:t>velestion</a:t>
            </a:r>
            <a:r>
              <a:rPr lang="en-US"/>
              <a:t> et </a:t>
            </a:r>
            <a:r>
              <a:rPr lang="en-US" err="1"/>
              <a:t>est</a:t>
            </a:r>
            <a:r>
              <a:rPr lang="en-US"/>
              <a:t> ex </a:t>
            </a:r>
            <a:r>
              <a:rPr lang="en-US" err="1"/>
              <a:t>enient</a:t>
            </a:r>
            <a:r>
              <a:rPr lang="en-US"/>
              <a:t>. </a:t>
            </a:r>
            <a:r>
              <a:rPr lang="en-US" err="1"/>
              <a:t>Xim</a:t>
            </a:r>
            <a:r>
              <a:rPr lang="en-US"/>
              <a:t> </a:t>
            </a:r>
            <a:r>
              <a:rPr lang="en-US" err="1"/>
              <a:t>nonet</a:t>
            </a:r>
            <a:r>
              <a:rPr lang="en-US"/>
              <a:t> </a:t>
            </a:r>
            <a:r>
              <a:rPr lang="en-US" err="1"/>
              <a:t>vel</a:t>
            </a:r>
            <a:r>
              <a:rPr lang="en-US"/>
              <a:t> </a:t>
            </a:r>
            <a:r>
              <a:rPr lang="en-US" err="1"/>
              <a:t>isciatem</a:t>
            </a:r>
            <a:r>
              <a:rPr lang="en-US"/>
              <a:t> </a:t>
            </a:r>
            <a:r>
              <a:rPr lang="en-US" err="1"/>
              <a:t>sinciistis</a:t>
            </a:r>
            <a:r>
              <a:rPr lang="en-US"/>
              <a:t> </a:t>
            </a:r>
            <a:r>
              <a:rPr lang="en-US" err="1"/>
              <a:t>eatusdam</a:t>
            </a:r>
            <a:r>
              <a:rPr lang="en-US"/>
              <a:t> quos </a:t>
            </a:r>
            <a:r>
              <a:rPr lang="en-US" err="1"/>
              <a:t>molestiandit</a:t>
            </a:r>
            <a:r>
              <a:rPr lang="en-US"/>
              <a:t> </a:t>
            </a:r>
          </a:p>
          <a:p>
            <a:pPr lvl="0"/>
            <a:endParaRPr lang="en-US"/>
          </a:p>
        </p:txBody>
      </p:sp>
      <p:sp>
        <p:nvSpPr>
          <p:cNvPr id="7" name="Title 1"/>
          <p:cNvSpPr>
            <a:spLocks noGrp="1"/>
          </p:cNvSpPr>
          <p:nvPr>
            <p:ph type="title" hasCustomPrompt="1"/>
          </p:nvPr>
        </p:nvSpPr>
        <p:spPr>
          <a:xfrm>
            <a:off x="256655" y="466924"/>
            <a:ext cx="8646153" cy="2188176"/>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0" name="Text Placeholder 3"/>
          <p:cNvSpPr>
            <a:spLocks noGrp="1"/>
          </p:cNvSpPr>
          <p:nvPr>
            <p:ph type="body" sz="quarter" idx="14" hasCustomPrompt="1"/>
          </p:nvPr>
        </p:nvSpPr>
        <p:spPr>
          <a:xfrm>
            <a:off x="2809874" y="6494876"/>
            <a:ext cx="2669015"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pic>
        <p:nvPicPr>
          <p:cNvPr id="11" name="Picture 10"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37752494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mp;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4572000" y="1600200"/>
            <a:ext cx="4114800" cy="3657600"/>
          </a:xfrm>
          <a:solidFill>
            <a:schemeClr val="bg1">
              <a:lumMod val="95000"/>
            </a:schemeClr>
          </a:solidFill>
        </p:spPr>
        <p:txBody>
          <a:bodyPr anchor="ctr" anchorCtr="0"/>
          <a:lstStyle>
            <a:lvl1pPr algn="ctr">
              <a:defRPr/>
            </a:lvl1pPr>
          </a:lstStyle>
          <a:p>
            <a:r>
              <a:rPr lang="en-US" dirty="0"/>
              <a:t>Click to Insert Chart Here</a:t>
            </a:r>
          </a:p>
        </p:txBody>
      </p:sp>
      <p:sp>
        <p:nvSpPr>
          <p:cNvPr id="9" name="Text Placeholder 14">
            <a:extLst>
              <a:ext uri="{FF2B5EF4-FFF2-40B4-BE49-F238E27FC236}">
                <a16:creationId xmlns:a16="http://schemas.microsoft.com/office/drawing/2014/main" id="{0D151891-3C51-7544-A403-1188744A4E3F}"/>
              </a:ext>
            </a:extLst>
          </p:cNvPr>
          <p:cNvSpPr>
            <a:spLocks noGrp="1"/>
          </p:cNvSpPr>
          <p:nvPr>
            <p:ph type="body" sz="quarter" idx="14" hasCustomPrompt="1"/>
          </p:nvPr>
        </p:nvSpPr>
        <p:spPr>
          <a:xfrm>
            <a:off x="457200" y="990600"/>
            <a:ext cx="3657600" cy="4876800"/>
          </a:xfrm>
        </p:spPr>
        <p:txBody>
          <a:bodyPr anchor="ctr" anchorCtr="0"/>
          <a:lstStyle>
            <a:lvl1pPr>
              <a:defRPr lang="en-US"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cxnSp>
        <p:nvCxnSpPr>
          <p:cNvPr id="7" name="Straight Connector 6">
            <a:extLst>
              <a:ext uri="{FF2B5EF4-FFF2-40B4-BE49-F238E27FC236}">
                <a16:creationId xmlns:a16="http://schemas.microsoft.com/office/drawing/2014/main" id="{6997707C-616B-144A-8E69-714F9CA67424}"/>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354041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mp; SmartArt">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0D151891-3C51-7544-A403-1188744A4E3F}"/>
              </a:ext>
            </a:extLst>
          </p:cNvPr>
          <p:cNvSpPr>
            <a:spLocks noGrp="1"/>
          </p:cNvSpPr>
          <p:nvPr>
            <p:ph type="body" sz="quarter" idx="14" hasCustomPrompt="1"/>
          </p:nvPr>
        </p:nvSpPr>
        <p:spPr>
          <a:xfrm>
            <a:off x="457200" y="990600"/>
            <a:ext cx="3657600" cy="4876800"/>
          </a:xfrm>
        </p:spPr>
        <p:txBody>
          <a:bodyPr anchor="ctr" anchorCtr="0"/>
          <a:lstStyle>
            <a:lvl1pPr>
              <a:defRPr lang="en-US"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cxnSp>
        <p:nvCxnSpPr>
          <p:cNvPr id="7" name="Straight Connector 6">
            <a:extLst>
              <a:ext uri="{FF2B5EF4-FFF2-40B4-BE49-F238E27FC236}">
                <a16:creationId xmlns:a16="http://schemas.microsoft.com/office/drawing/2014/main" id="{6997707C-616B-144A-8E69-714F9CA67424}"/>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5" name="SmartArt Placeholder 4">
            <a:extLst>
              <a:ext uri="{FF2B5EF4-FFF2-40B4-BE49-F238E27FC236}">
                <a16:creationId xmlns:a16="http://schemas.microsoft.com/office/drawing/2014/main" id="{36933624-44C5-DB48-BE67-4211CFF01850}"/>
              </a:ext>
            </a:extLst>
          </p:cNvPr>
          <p:cNvSpPr>
            <a:spLocks noGrp="1"/>
          </p:cNvSpPr>
          <p:nvPr>
            <p:ph type="dgm" sz="quarter" idx="18" hasCustomPrompt="1"/>
          </p:nvPr>
        </p:nvSpPr>
        <p:spPr>
          <a:xfrm>
            <a:off x="4572000" y="1600200"/>
            <a:ext cx="4114800" cy="3657600"/>
          </a:xfrm>
          <a:solidFill>
            <a:schemeClr val="bg1">
              <a:lumMod val="95000"/>
            </a:schemeClr>
          </a:solidFill>
        </p:spPr>
        <p:txBody>
          <a:bodyPr anchor="ctr" anchorCtr="0"/>
          <a:lstStyle>
            <a:lvl1pPr algn="ctr">
              <a:defRPr/>
            </a:lvl1pPr>
          </a:lstStyle>
          <a:p>
            <a:r>
              <a:rPr lang="en-US" dirty="0"/>
              <a:t>Click to Insert SmartArt Graphic</a:t>
            </a:r>
          </a:p>
        </p:txBody>
      </p:sp>
    </p:spTree>
    <p:extLst>
      <p:ext uri="{BB962C8B-B14F-4D97-AF65-F5344CB8AC3E}">
        <p14:creationId xmlns:p14="http://schemas.microsoft.com/office/powerpoint/2010/main" val="13638309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harts &amp; Description">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457200" y="990600"/>
            <a:ext cx="2286000" cy="3048000"/>
          </a:xfrm>
          <a:solidFill>
            <a:schemeClr val="bg1">
              <a:lumMod val="95000"/>
            </a:schemeClr>
          </a:solidFill>
        </p:spPr>
        <p:txBody>
          <a:bodyPr anchor="ctr" anchorCtr="0"/>
          <a:lstStyle>
            <a:lvl1pPr marL="0" indent="0" algn="ctr">
              <a:buNone/>
              <a:defRPr/>
            </a:lvl1pPr>
          </a:lstStyle>
          <a:p>
            <a:r>
              <a:rPr lang="en-US" dirty="0"/>
              <a:t>Insert Chart Here</a:t>
            </a:r>
          </a:p>
        </p:txBody>
      </p:sp>
      <p:sp>
        <p:nvSpPr>
          <p:cNvPr id="9" name="Text Placeholder 14">
            <a:extLst>
              <a:ext uri="{FF2B5EF4-FFF2-40B4-BE49-F238E27FC236}">
                <a16:creationId xmlns:a16="http://schemas.microsoft.com/office/drawing/2014/main" id="{0D151891-3C51-7544-A403-1188744A4E3F}"/>
              </a:ext>
            </a:extLst>
          </p:cNvPr>
          <p:cNvSpPr>
            <a:spLocks noGrp="1"/>
          </p:cNvSpPr>
          <p:nvPr>
            <p:ph type="body" sz="quarter" idx="14" hasCustomPrompt="1"/>
          </p:nvPr>
        </p:nvSpPr>
        <p:spPr>
          <a:xfrm>
            <a:off x="457200" y="4343402"/>
            <a:ext cx="2286000" cy="1523999"/>
          </a:xfrm>
        </p:spPr>
        <p:txBody>
          <a:bodyPr anchor="t" anchorCtr="0">
            <a:normAutofit/>
          </a:bodyPr>
          <a:lstStyle>
            <a:lvl1pPr>
              <a:spcBef>
                <a:spcPts val="500"/>
              </a:spcBef>
              <a:defRPr lang="en-US" sz="1200"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11" name="Chart Placeholder 3">
            <a:extLst>
              <a:ext uri="{FF2B5EF4-FFF2-40B4-BE49-F238E27FC236}">
                <a16:creationId xmlns:a16="http://schemas.microsoft.com/office/drawing/2014/main" id="{95A73763-4E6F-1842-A708-B8FD4BC6ECFD}"/>
              </a:ext>
            </a:extLst>
          </p:cNvPr>
          <p:cNvSpPr>
            <a:spLocks noGrp="1"/>
          </p:cNvSpPr>
          <p:nvPr>
            <p:ph type="chart" sz="quarter" idx="15" hasCustomPrompt="1"/>
          </p:nvPr>
        </p:nvSpPr>
        <p:spPr>
          <a:xfrm>
            <a:off x="3429000" y="990600"/>
            <a:ext cx="2286000" cy="3048000"/>
          </a:xfrm>
          <a:solidFill>
            <a:schemeClr val="bg1">
              <a:lumMod val="95000"/>
            </a:schemeClr>
          </a:solidFill>
        </p:spPr>
        <p:txBody>
          <a:bodyPr anchor="ctr" anchorCtr="0"/>
          <a:lstStyle>
            <a:lvl1pPr marL="0" indent="0" algn="ctr">
              <a:buNone/>
              <a:defRPr/>
            </a:lvl1pPr>
          </a:lstStyle>
          <a:p>
            <a:r>
              <a:rPr lang="en-US" dirty="0"/>
              <a:t>Insert Chart Here</a:t>
            </a:r>
          </a:p>
        </p:txBody>
      </p:sp>
      <p:sp>
        <p:nvSpPr>
          <p:cNvPr id="12" name="Text Placeholder 14">
            <a:extLst>
              <a:ext uri="{FF2B5EF4-FFF2-40B4-BE49-F238E27FC236}">
                <a16:creationId xmlns:a16="http://schemas.microsoft.com/office/drawing/2014/main" id="{63F76390-4F94-704E-8226-20E84FD3266A}"/>
              </a:ext>
            </a:extLst>
          </p:cNvPr>
          <p:cNvSpPr>
            <a:spLocks noGrp="1"/>
          </p:cNvSpPr>
          <p:nvPr>
            <p:ph type="body" sz="quarter" idx="16" hasCustomPrompt="1"/>
          </p:nvPr>
        </p:nvSpPr>
        <p:spPr>
          <a:xfrm>
            <a:off x="3429000" y="4343402"/>
            <a:ext cx="2286000" cy="1523999"/>
          </a:xfrm>
        </p:spPr>
        <p:txBody>
          <a:bodyPr anchor="t" anchorCtr="0">
            <a:normAutofit/>
          </a:bodyPr>
          <a:lstStyle>
            <a:lvl1pPr>
              <a:spcBef>
                <a:spcPts val="500"/>
              </a:spcBef>
              <a:defRPr lang="en-US" sz="1200"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13" name="Chart Placeholder 3">
            <a:extLst>
              <a:ext uri="{FF2B5EF4-FFF2-40B4-BE49-F238E27FC236}">
                <a16:creationId xmlns:a16="http://schemas.microsoft.com/office/drawing/2014/main" id="{A5706442-73AE-C341-A5FB-5445167A1FFA}"/>
              </a:ext>
            </a:extLst>
          </p:cNvPr>
          <p:cNvSpPr>
            <a:spLocks noGrp="1"/>
          </p:cNvSpPr>
          <p:nvPr>
            <p:ph type="chart" sz="quarter" idx="17" hasCustomPrompt="1"/>
          </p:nvPr>
        </p:nvSpPr>
        <p:spPr>
          <a:xfrm>
            <a:off x="6404810" y="990600"/>
            <a:ext cx="2286000" cy="3048000"/>
          </a:xfrm>
          <a:solidFill>
            <a:schemeClr val="bg1">
              <a:lumMod val="95000"/>
            </a:schemeClr>
          </a:solidFill>
        </p:spPr>
        <p:txBody>
          <a:bodyPr anchor="ctr" anchorCtr="0"/>
          <a:lstStyle>
            <a:lvl1pPr marL="0" indent="0" algn="ctr">
              <a:buNone/>
              <a:defRPr/>
            </a:lvl1pPr>
          </a:lstStyle>
          <a:p>
            <a:r>
              <a:rPr lang="en-US" dirty="0"/>
              <a:t>Insert Chart Here</a:t>
            </a:r>
          </a:p>
        </p:txBody>
      </p:sp>
      <p:sp>
        <p:nvSpPr>
          <p:cNvPr id="14" name="Text Placeholder 14">
            <a:extLst>
              <a:ext uri="{FF2B5EF4-FFF2-40B4-BE49-F238E27FC236}">
                <a16:creationId xmlns:a16="http://schemas.microsoft.com/office/drawing/2014/main" id="{39E0DB72-CD68-A04A-9958-BB9B41431551}"/>
              </a:ext>
            </a:extLst>
          </p:cNvPr>
          <p:cNvSpPr>
            <a:spLocks noGrp="1"/>
          </p:cNvSpPr>
          <p:nvPr>
            <p:ph type="body" sz="quarter" idx="18" hasCustomPrompt="1"/>
          </p:nvPr>
        </p:nvSpPr>
        <p:spPr>
          <a:xfrm>
            <a:off x="6404810" y="4343402"/>
            <a:ext cx="2286000" cy="1523999"/>
          </a:xfrm>
        </p:spPr>
        <p:txBody>
          <a:bodyPr anchor="t" anchorCtr="0">
            <a:normAutofit/>
          </a:bodyPr>
          <a:lstStyle>
            <a:lvl1pPr>
              <a:spcBef>
                <a:spcPts val="500"/>
              </a:spcBef>
              <a:defRPr lang="en-US" sz="1200"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cxnSp>
        <p:nvCxnSpPr>
          <p:cNvPr id="10" name="Straight Connector 9">
            <a:extLst>
              <a:ext uri="{FF2B5EF4-FFF2-40B4-BE49-F238E27FC236}">
                <a16:creationId xmlns:a16="http://schemas.microsoft.com/office/drawing/2014/main" id="{4CF924FE-2B60-A14F-9F02-2F022D8F9B8A}"/>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4985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ta or Statement - blu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6AC54D-6FAF-2345-9770-E79DE9A3D374}"/>
              </a:ext>
            </a:extLst>
          </p:cNvPr>
          <p:cNvSpPr>
            <a:spLocks noGrp="1" noChangeAspect="1"/>
          </p:cNvSpPr>
          <p:nvPr>
            <p:ph type="pic" sz="quarter" idx="10" hasCustomPrompt="1"/>
          </p:nvPr>
        </p:nvSpPr>
        <p:spPr>
          <a:xfrm>
            <a:off x="1" y="3429000"/>
            <a:ext cx="4569883" cy="3429000"/>
          </a:xfrm>
          <a:prstGeom prst="rect">
            <a:avLst/>
          </a:prstGeom>
          <a:blipFill dpi="0" rotWithShape="0">
            <a:blip r:embed="rId2" cstate="screen">
              <a:extLst>
                <a:ext uri="{28A0092B-C50C-407E-A947-70E740481C1C}">
                  <a14:useLocalDpi xmlns:a14="http://schemas.microsoft.com/office/drawing/2010/main"/>
                </a:ext>
              </a:extLst>
            </a:blip>
            <a:srcRect/>
            <a:tile tx="0" ty="139700" sx="100000" sy="100000" flip="none" algn="br"/>
          </a:blipFill>
        </p:spPr>
        <p:txBody>
          <a:bodyPr tIns="0" anchor="ctr" anchorCtr="0"/>
          <a:lstStyle>
            <a:lvl1pPr marL="0" indent="0" algn="ctr">
              <a:buNone/>
              <a:defRPr b="1">
                <a:solidFill>
                  <a:schemeClr val="tx1"/>
                </a:solidFill>
              </a:defRPr>
            </a:lvl1pPr>
          </a:lstStyle>
          <a:p>
            <a:r>
              <a:rPr lang="en-US" dirty="0"/>
              <a:t>Click to Place Full Color Image Here</a:t>
            </a:r>
          </a:p>
        </p:txBody>
      </p:sp>
      <p:sp>
        <p:nvSpPr>
          <p:cNvPr id="7" name="Picture Placeholder 5">
            <a:extLst>
              <a:ext uri="{FF2B5EF4-FFF2-40B4-BE49-F238E27FC236}">
                <a16:creationId xmlns:a16="http://schemas.microsoft.com/office/drawing/2014/main" id="{230A7CB0-B968-9E40-A02D-2AA0FFB2C787}"/>
              </a:ext>
            </a:extLst>
          </p:cNvPr>
          <p:cNvSpPr>
            <a:spLocks noGrp="1"/>
          </p:cNvSpPr>
          <p:nvPr>
            <p:ph type="pic" sz="quarter" idx="11" hasCustomPrompt="1"/>
          </p:nvPr>
        </p:nvSpPr>
        <p:spPr>
          <a:xfrm>
            <a:off x="4569884" y="0"/>
            <a:ext cx="4574117" cy="3429000"/>
          </a:xfrm>
          <a:prstGeom prst="rect">
            <a:avLst/>
          </a:prstGeom>
          <a:blipFill dpi="0" rotWithShape="1">
            <a:blip r:embed="rId3" cstate="screen">
              <a:extLst>
                <a:ext uri="{28A0092B-C50C-407E-A947-70E740481C1C}">
                  <a14:useLocalDpi xmlns:a14="http://schemas.microsoft.com/office/drawing/2010/main"/>
                </a:ext>
              </a:extLst>
            </a:blip>
            <a:srcRect/>
            <a:tile tx="546100" ty="730250" sx="100000" sy="100000" flip="none" algn="br"/>
          </a:blipFill>
        </p:spPr>
        <p:txBody>
          <a:bodyPr tIns="0" anchor="ctr" anchorCtr="0"/>
          <a:lstStyle>
            <a:lvl1pPr marL="0" indent="0" algn="ctr">
              <a:buNone/>
              <a:defRPr b="1" i="0"/>
            </a:lvl1pPr>
          </a:lstStyle>
          <a:p>
            <a:r>
              <a:rPr lang="en-US" dirty="0"/>
              <a:t>Click to Place Full Color Image Here</a:t>
            </a:r>
          </a:p>
        </p:txBody>
      </p:sp>
      <p:sp>
        <p:nvSpPr>
          <p:cNvPr id="8" name="Rectangle 7">
            <a:extLst>
              <a:ext uri="{FF2B5EF4-FFF2-40B4-BE49-F238E27FC236}">
                <a16:creationId xmlns:a16="http://schemas.microsoft.com/office/drawing/2014/main" id="{211D406B-FA91-7E44-9989-5B1F2F9B3194}"/>
              </a:ext>
            </a:extLst>
          </p:cNvPr>
          <p:cNvSpPr/>
          <p:nvPr userDrawn="1"/>
        </p:nvSpPr>
        <p:spPr>
          <a:xfrm>
            <a:off x="1" y="0"/>
            <a:ext cx="4569883" cy="3429000"/>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457200" y="1929161"/>
            <a:ext cx="27432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457200" y="584201"/>
            <a:ext cx="2281766"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1" i="0" smtClean="0">
                <a:solidFill>
                  <a:schemeClr val="accent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457200" y="1675161"/>
            <a:ext cx="9144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01D2E59-28BF-EA4B-A63F-6FD133094A16}"/>
              </a:ext>
            </a:extLst>
          </p:cNvPr>
          <p:cNvSpPr/>
          <p:nvPr userDrawn="1"/>
        </p:nvSpPr>
        <p:spPr>
          <a:xfrm>
            <a:off x="4574118" y="3429000"/>
            <a:ext cx="4569883" cy="3429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1"/>
              </a:solidFill>
            </a:endParaRPr>
          </a:p>
        </p:txBody>
      </p: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5029200" y="5358780"/>
            <a:ext cx="29718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5029200" y="4013820"/>
            <a:ext cx="2281766"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1" i="0" smtClean="0">
                <a:solidFill>
                  <a:schemeClr val="accent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5029200" y="5104780"/>
            <a:ext cx="9144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1346A17-4243-384E-BB1E-AB12CFCC64CC}"/>
              </a:ext>
            </a:extLst>
          </p:cNvPr>
          <p:cNvSpPr txBox="1"/>
          <p:nvPr userDrawn="1"/>
        </p:nvSpPr>
        <p:spPr>
          <a:xfrm>
            <a:off x="5645218" y="-1047512"/>
            <a:ext cx="3498783" cy="738664"/>
          </a:xfrm>
          <a:prstGeom prst="rect">
            <a:avLst/>
          </a:prstGeom>
          <a:noFill/>
        </p:spPr>
        <p:txBody>
          <a:bodyPr wrap="square" rtlCol="0">
            <a:spAutoFit/>
          </a:bodyPr>
          <a:lstStyle/>
          <a:p>
            <a:r>
              <a:rPr lang="en-US" sz="1400" dirty="0">
                <a:solidFill>
                  <a:srgbClr val="FF40FF"/>
                </a:solidFill>
              </a:rPr>
              <a:t>Please do not use this slide as a section divider. It should be used for stats or other call-outs only.</a:t>
            </a:r>
          </a:p>
        </p:txBody>
      </p:sp>
      <p:sp>
        <p:nvSpPr>
          <p:cNvPr id="15" name="Footer Placeholder 11">
            <a:extLst>
              <a:ext uri="{FF2B5EF4-FFF2-40B4-BE49-F238E27FC236}">
                <a16:creationId xmlns:a16="http://schemas.microsoft.com/office/drawing/2014/main" id="{2A0AF9C8-098E-7449-8390-962FA2A5ECB5}"/>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tx1"/>
                </a:solidFill>
              </a:rPr>
              <a:t>HURON</a:t>
            </a:r>
            <a:r>
              <a:rPr lang="en-US" sz="600" dirty="0">
                <a:solidFill>
                  <a:schemeClr val="accent2"/>
                </a:solidFill>
              </a:rPr>
              <a:t> </a:t>
            </a:r>
            <a:r>
              <a:rPr lang="en-US" sz="600" dirty="0">
                <a:solidFill>
                  <a:schemeClr val="accent3"/>
                </a:solidFill>
              </a:rPr>
              <a:t>I </a:t>
            </a:r>
            <a:fld id="{725C3DF7-5013-5640-A658-317175F70D14}" type="slidenum">
              <a:rPr lang="en-US" sz="600" smtClean="0">
                <a:solidFill>
                  <a:schemeClr val="accent3"/>
                </a:solidFill>
              </a:rPr>
              <a:pPr/>
              <a:t>‹#›</a:t>
            </a:fld>
            <a:endParaRPr lang="en-US" sz="600" dirty="0">
              <a:solidFill>
                <a:schemeClr val="accent3"/>
              </a:solidFill>
            </a:endParaRPr>
          </a:p>
        </p:txBody>
      </p:sp>
      <p:sp>
        <p:nvSpPr>
          <p:cNvPr id="16" name="Slide Number Placeholder 16">
            <a:extLst>
              <a:ext uri="{FF2B5EF4-FFF2-40B4-BE49-F238E27FC236}">
                <a16:creationId xmlns:a16="http://schemas.microsoft.com/office/drawing/2014/main" id="{2835BD73-0CFA-4146-B28A-39A864092CF6}"/>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dirty="0"/>
              <a:t>© 2021 Huron Consulting Group Inc. and affiliates.</a:t>
            </a:r>
          </a:p>
        </p:txBody>
      </p:sp>
    </p:spTree>
    <p:extLst>
      <p:ext uri="{BB962C8B-B14F-4D97-AF65-F5344CB8AC3E}">
        <p14:creationId xmlns:p14="http://schemas.microsoft.com/office/powerpoint/2010/main" val="1798511444"/>
      </p:ext>
    </p:extLst>
  </p:cSld>
  <p:clrMapOvr>
    <a:masterClrMapping/>
  </p:clrMapOvr>
  <p:extLst>
    <p:ext uri="{DCECCB84-F9BA-43D5-87BE-67443E8EF086}">
      <p15:sldGuideLst xmlns:p15="http://schemas.microsoft.com/office/powerpoint/2012/main">
        <p15:guide id="2" pos="2880">
          <p15:clr>
            <a:srgbClr val="FBAE40"/>
          </p15:clr>
        </p15:guide>
        <p15:guide id="3" pos="1440">
          <p15:clr>
            <a:srgbClr val="FBAE40"/>
          </p15:clr>
        </p15:guide>
        <p15:guide id="4" pos="43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ta or Statemen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30A7CB0-B968-9E40-A02D-2AA0FFB2C787}"/>
              </a:ext>
            </a:extLst>
          </p:cNvPr>
          <p:cNvSpPr>
            <a:spLocks noGrp="1"/>
          </p:cNvSpPr>
          <p:nvPr>
            <p:ph type="pic" sz="quarter" idx="11" hasCustomPrompt="1"/>
          </p:nvPr>
        </p:nvSpPr>
        <p:spPr>
          <a:xfrm>
            <a:off x="4569884" y="0"/>
            <a:ext cx="4574117" cy="3429000"/>
          </a:xfrm>
          <a:prstGeom prst="rect">
            <a:avLst/>
          </a:prstGeom>
          <a:blipFill dpi="0" rotWithShape="1">
            <a:blip r:embed="rId2" cstate="screen">
              <a:extLst>
                <a:ext uri="{28A0092B-C50C-407E-A947-70E740481C1C}">
                  <a14:useLocalDpi xmlns:a14="http://schemas.microsoft.com/office/drawing/2010/main"/>
                </a:ext>
              </a:extLst>
            </a:blip>
            <a:srcRect/>
            <a:tile tx="546100" ty="730250" sx="100000" sy="100000" flip="none" algn="br"/>
          </a:blipFill>
        </p:spPr>
        <p:txBody>
          <a:bodyPr tIns="0" anchor="ctr" anchorCtr="0"/>
          <a:lstStyle>
            <a:lvl1pPr marL="0" indent="0" algn="ctr">
              <a:buNone/>
              <a:defRPr b="1" i="0"/>
            </a:lvl1pPr>
          </a:lstStyle>
          <a:p>
            <a:r>
              <a:rPr lang="en-US" dirty="0"/>
              <a:t>Click to Place Full Color Image Here</a:t>
            </a:r>
          </a:p>
        </p:txBody>
      </p:sp>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457200" y="1929161"/>
            <a:ext cx="27432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457200" y="584201"/>
            <a:ext cx="2281766"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1" i="0" smtClean="0">
                <a:solidFill>
                  <a:schemeClr val="tx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457200" y="1675161"/>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5029200" y="5358780"/>
            <a:ext cx="29718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5029200" y="4013820"/>
            <a:ext cx="2281766"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1" i="0" smtClean="0">
                <a:solidFill>
                  <a:schemeClr val="tx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5029200" y="5104780"/>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0D9C95F-49C7-CC49-A82A-08F1BBBCD395}"/>
              </a:ext>
            </a:extLst>
          </p:cNvPr>
          <p:cNvSpPr txBox="1"/>
          <p:nvPr userDrawn="1"/>
        </p:nvSpPr>
        <p:spPr>
          <a:xfrm>
            <a:off x="5645218" y="-1047512"/>
            <a:ext cx="3498783" cy="738664"/>
          </a:xfrm>
          <a:prstGeom prst="rect">
            <a:avLst/>
          </a:prstGeom>
          <a:noFill/>
        </p:spPr>
        <p:txBody>
          <a:bodyPr wrap="square" rtlCol="0">
            <a:spAutoFit/>
          </a:bodyPr>
          <a:lstStyle/>
          <a:p>
            <a:r>
              <a:rPr lang="en-US" sz="1400" dirty="0">
                <a:solidFill>
                  <a:srgbClr val="FF40FF"/>
                </a:solidFill>
              </a:rPr>
              <a:t>Please do not use this slide as a section divider. It should be used for stats or other call-outs only.</a:t>
            </a:r>
          </a:p>
        </p:txBody>
      </p:sp>
      <p:sp>
        <p:nvSpPr>
          <p:cNvPr id="14" name="Picture Placeholder 5">
            <a:extLst>
              <a:ext uri="{FF2B5EF4-FFF2-40B4-BE49-F238E27FC236}">
                <a16:creationId xmlns:a16="http://schemas.microsoft.com/office/drawing/2014/main" id="{C3961A10-BC97-5D4C-9071-5AED3ED7A32B}"/>
              </a:ext>
            </a:extLst>
          </p:cNvPr>
          <p:cNvSpPr>
            <a:spLocks noGrp="1" noChangeAspect="1"/>
          </p:cNvSpPr>
          <p:nvPr>
            <p:ph type="pic" sz="quarter" idx="10" hasCustomPrompt="1"/>
          </p:nvPr>
        </p:nvSpPr>
        <p:spPr>
          <a:xfrm>
            <a:off x="1" y="3429000"/>
            <a:ext cx="4569883" cy="3429000"/>
          </a:xfrm>
          <a:prstGeom prst="rect">
            <a:avLst/>
          </a:prstGeom>
          <a:blipFill dpi="0" rotWithShape="0">
            <a:blip r:embed="rId3" cstate="screen">
              <a:extLst>
                <a:ext uri="{28A0092B-C50C-407E-A947-70E740481C1C}">
                  <a14:useLocalDpi xmlns:a14="http://schemas.microsoft.com/office/drawing/2010/main"/>
                </a:ext>
              </a:extLst>
            </a:blip>
            <a:srcRect/>
            <a:tile tx="0" ty="139700" sx="100000" sy="100000" flip="none" algn="br"/>
          </a:blipFill>
        </p:spPr>
        <p:txBody>
          <a:bodyPr tIns="0" anchor="ctr" anchorCtr="0"/>
          <a:lstStyle>
            <a:lvl1pPr marL="0" indent="0" algn="ctr">
              <a:buNone/>
              <a:defRPr b="1">
                <a:solidFill>
                  <a:schemeClr val="tx1"/>
                </a:solidFill>
              </a:defRPr>
            </a:lvl1pPr>
          </a:lstStyle>
          <a:p>
            <a:r>
              <a:rPr lang="en-US" dirty="0"/>
              <a:t>Click to Place Full Color Image Here</a:t>
            </a:r>
          </a:p>
        </p:txBody>
      </p:sp>
      <p:sp>
        <p:nvSpPr>
          <p:cNvPr id="15" name="Footer Placeholder 11">
            <a:extLst>
              <a:ext uri="{FF2B5EF4-FFF2-40B4-BE49-F238E27FC236}">
                <a16:creationId xmlns:a16="http://schemas.microsoft.com/office/drawing/2014/main" id="{79CD6688-11CC-314F-9F25-7025A7E6A7A9}"/>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tx1"/>
                </a:solidFill>
              </a:rPr>
              <a:t>HURON</a:t>
            </a:r>
            <a:r>
              <a:rPr lang="en-US" sz="600" dirty="0">
                <a:solidFill>
                  <a:schemeClr val="accent2"/>
                </a:solidFill>
              </a:rPr>
              <a:t> </a:t>
            </a:r>
            <a:r>
              <a:rPr lang="en-US" sz="600" dirty="0">
                <a:solidFill>
                  <a:schemeClr val="accent3"/>
                </a:solidFill>
              </a:rPr>
              <a:t>I </a:t>
            </a:r>
            <a:fld id="{725C3DF7-5013-5640-A658-317175F70D14}" type="slidenum">
              <a:rPr lang="en-US" sz="600" smtClean="0">
                <a:solidFill>
                  <a:schemeClr val="accent3"/>
                </a:solidFill>
              </a:rPr>
              <a:pPr/>
              <a:t>‹#›</a:t>
            </a:fld>
            <a:endParaRPr lang="en-US" sz="600" dirty="0">
              <a:solidFill>
                <a:schemeClr val="accent3"/>
              </a:solidFill>
            </a:endParaRPr>
          </a:p>
        </p:txBody>
      </p:sp>
    </p:spTree>
    <p:extLst>
      <p:ext uri="{BB962C8B-B14F-4D97-AF65-F5344CB8AC3E}">
        <p14:creationId xmlns:p14="http://schemas.microsoft.com/office/powerpoint/2010/main" val="363324317"/>
      </p:ext>
    </p:extLst>
  </p:cSld>
  <p:clrMapOvr>
    <a:masterClrMapping/>
  </p:clrMapOvr>
  <p:extLst>
    <p:ext uri="{DCECCB84-F9BA-43D5-87BE-67443E8EF086}">
      <p15:sldGuideLst xmlns:p15="http://schemas.microsoft.com/office/powerpoint/2012/main">
        <p15:guide id="2" pos="2880">
          <p15:clr>
            <a:srgbClr val="FBAE40"/>
          </p15:clr>
        </p15:guide>
        <p15:guide id="3" pos="1440">
          <p15:clr>
            <a:srgbClr val="FBAE40"/>
          </p15:clr>
        </p15:guide>
        <p15:guide id="4" pos="432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462B2E9-E993-ED4F-8B16-9D0D74419E6A}"/>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46E5360A-FB13-9F46-A3B9-3FE461265366}"/>
              </a:ext>
            </a:extLst>
          </p:cNvPr>
          <p:cNvCxnSpPr>
            <a:cxnSpLocks/>
          </p:cNvCxnSpPr>
          <p:nvPr userDrawn="1"/>
        </p:nvCxnSpPr>
        <p:spPr>
          <a:xfrm flipH="1">
            <a:off x="457200" y="997284"/>
            <a:ext cx="2971800" cy="0"/>
          </a:xfrm>
          <a:prstGeom prst="line">
            <a:avLst/>
          </a:prstGeom>
          <a:ln w="25400" cmpd="sng">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74AF491-3B80-B941-B7A2-4142A5596E5B}"/>
              </a:ext>
            </a:extLst>
          </p:cNvPr>
          <p:cNvCxnSpPr>
            <a:cxnSpLocks/>
          </p:cNvCxnSpPr>
          <p:nvPr userDrawn="1"/>
        </p:nvCxnSpPr>
        <p:spPr>
          <a:xfrm flipH="1">
            <a:off x="5715000" y="997284"/>
            <a:ext cx="2971800" cy="0"/>
          </a:xfrm>
          <a:prstGeom prst="line">
            <a:avLst/>
          </a:prstGeom>
          <a:ln w="25400" cmpd="sng">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5" name="Text Placeholder 14">
            <a:extLst>
              <a:ext uri="{FF2B5EF4-FFF2-40B4-BE49-F238E27FC236}">
                <a16:creationId xmlns:a16="http://schemas.microsoft.com/office/drawing/2014/main" id="{130CFC21-CA10-4B40-9AC9-FEDEE04AE20E}"/>
              </a:ext>
            </a:extLst>
          </p:cNvPr>
          <p:cNvSpPr>
            <a:spLocks noGrp="1"/>
          </p:cNvSpPr>
          <p:nvPr>
            <p:ph type="body" sz="quarter" idx="14" hasCustomPrompt="1"/>
          </p:nvPr>
        </p:nvSpPr>
        <p:spPr>
          <a:xfrm>
            <a:off x="457200" y="2001254"/>
            <a:ext cx="2738572" cy="4253831"/>
          </a:xfrm>
        </p:spPr>
        <p:txBody>
          <a:bodyPr/>
          <a:lstStyle>
            <a:lvl1pPr>
              <a:defRPr lang="en-US"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16" name="Text Placeholder 14">
            <a:extLst>
              <a:ext uri="{FF2B5EF4-FFF2-40B4-BE49-F238E27FC236}">
                <a16:creationId xmlns:a16="http://schemas.microsoft.com/office/drawing/2014/main" id="{F87CADDF-57D5-CB43-926E-F9438ED13CEF}"/>
              </a:ext>
            </a:extLst>
          </p:cNvPr>
          <p:cNvSpPr>
            <a:spLocks noGrp="1"/>
          </p:cNvSpPr>
          <p:nvPr>
            <p:ph type="body" sz="quarter" idx="15" hasCustomPrompt="1"/>
          </p:nvPr>
        </p:nvSpPr>
        <p:spPr>
          <a:xfrm>
            <a:off x="5943600" y="2001254"/>
            <a:ext cx="2738120" cy="4253829"/>
          </a:xfrm>
        </p:spPr>
        <p:txBody>
          <a:bodyPr/>
          <a:lstStyle>
            <a:lvl1pPr>
              <a:defRPr lang="en-US"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20" name="Text Placeholder 19">
            <a:extLst>
              <a:ext uri="{FF2B5EF4-FFF2-40B4-BE49-F238E27FC236}">
                <a16:creationId xmlns:a16="http://schemas.microsoft.com/office/drawing/2014/main" id="{EEB975B2-DB2B-9540-9840-B8B39AAE6681}"/>
              </a:ext>
            </a:extLst>
          </p:cNvPr>
          <p:cNvSpPr>
            <a:spLocks noGrp="1"/>
          </p:cNvSpPr>
          <p:nvPr>
            <p:ph type="body" sz="quarter" idx="16" hasCustomPrompt="1"/>
          </p:nvPr>
        </p:nvSpPr>
        <p:spPr>
          <a:xfrm>
            <a:off x="3429000" y="1"/>
            <a:ext cx="2286000" cy="6842759"/>
          </a:xfr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0" rIns="274320" bIns="457200" numCol="1" spcCol="0" rtlCol="0" fromWordArt="0" anchor="ctr" anchorCtr="0" forceAA="0" compatLnSpc="1">
            <a:prstTxWarp prst="textNoShape">
              <a:avLst/>
            </a:prstTxWarp>
            <a:normAutofit/>
          </a:bodyPr>
          <a:lstStyle>
            <a:lvl1pPr marL="0" indent="0">
              <a:buNone/>
              <a:defRPr lang="en-US" sz="2800" b="1" i="0" baseline="0" dirty="0" smtClean="0">
                <a:solidFill>
                  <a:schemeClr val="tx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182880" marR="0" lvl="0" indent="-182880" algn="ctr" fontAlgn="auto">
              <a:lnSpc>
                <a:spcPct val="100000"/>
              </a:lnSpc>
              <a:spcBef>
                <a:spcPts val="0"/>
              </a:spcBef>
              <a:spcAft>
                <a:spcPts val="0"/>
              </a:spcAft>
              <a:buClrTx/>
              <a:buSzTx/>
              <a:tabLst/>
            </a:pPr>
            <a:r>
              <a:rPr lang="en-US"/>
              <a:t>Subject 1</a:t>
            </a:r>
          </a:p>
          <a:p>
            <a:pPr marL="182880" marR="0" lvl="0" indent="-182880" algn="ctr" fontAlgn="auto">
              <a:lnSpc>
                <a:spcPct val="100000"/>
              </a:lnSpc>
              <a:spcBef>
                <a:spcPts val="0"/>
              </a:spcBef>
              <a:spcAft>
                <a:spcPts val="0"/>
              </a:spcAft>
              <a:buClrTx/>
              <a:buSzTx/>
              <a:tabLst/>
            </a:pPr>
            <a:r>
              <a:rPr lang="en-US"/>
              <a:t>vs</a:t>
            </a:r>
          </a:p>
          <a:p>
            <a:pPr marL="182880" marR="0" lvl="0" indent="-182880" algn="ctr" fontAlgn="auto">
              <a:lnSpc>
                <a:spcPct val="100000"/>
              </a:lnSpc>
              <a:spcBef>
                <a:spcPts val="0"/>
              </a:spcBef>
              <a:spcAft>
                <a:spcPts val="0"/>
              </a:spcAft>
              <a:buClrTx/>
              <a:buSzTx/>
              <a:tabLst/>
            </a:pPr>
            <a:r>
              <a:rPr lang="en-US"/>
              <a:t>Subject 2</a:t>
            </a:r>
          </a:p>
        </p:txBody>
      </p:sp>
      <p:sp>
        <p:nvSpPr>
          <p:cNvPr id="22" name="Text Placeholder 21">
            <a:extLst>
              <a:ext uri="{FF2B5EF4-FFF2-40B4-BE49-F238E27FC236}">
                <a16:creationId xmlns:a16="http://schemas.microsoft.com/office/drawing/2014/main" id="{32DDE958-F049-394F-9AA2-E6789E47FE21}"/>
              </a:ext>
            </a:extLst>
          </p:cNvPr>
          <p:cNvSpPr>
            <a:spLocks noGrp="1"/>
          </p:cNvSpPr>
          <p:nvPr>
            <p:ph type="body" sz="quarter" idx="17" hasCustomPrompt="1"/>
          </p:nvPr>
        </p:nvSpPr>
        <p:spPr>
          <a:xfrm>
            <a:off x="457200" y="1225887"/>
            <a:ext cx="2733040" cy="609600"/>
          </a:xfrm>
        </p:spPr>
        <p:txBody>
          <a:bodyPr anchor="ctr" anchorCtr="0"/>
          <a:lstStyle>
            <a:lvl1pPr marL="0" indent="0">
              <a:buNone/>
              <a:defRPr b="1"/>
            </a:lvl1pPr>
          </a:lstStyle>
          <a:p>
            <a:pPr lvl="0"/>
            <a:r>
              <a:rPr lang="en-US"/>
              <a:t>Subject 1</a:t>
            </a:r>
          </a:p>
        </p:txBody>
      </p:sp>
      <p:sp>
        <p:nvSpPr>
          <p:cNvPr id="23" name="Text Placeholder 21">
            <a:extLst>
              <a:ext uri="{FF2B5EF4-FFF2-40B4-BE49-F238E27FC236}">
                <a16:creationId xmlns:a16="http://schemas.microsoft.com/office/drawing/2014/main" id="{137D05FD-C0CA-B44E-931F-B4D304426F07}"/>
              </a:ext>
            </a:extLst>
          </p:cNvPr>
          <p:cNvSpPr>
            <a:spLocks noGrp="1"/>
          </p:cNvSpPr>
          <p:nvPr>
            <p:ph type="body" sz="quarter" idx="18" hasCustomPrompt="1"/>
          </p:nvPr>
        </p:nvSpPr>
        <p:spPr>
          <a:xfrm>
            <a:off x="5938972" y="1225887"/>
            <a:ext cx="2732588" cy="609600"/>
          </a:xfrm>
        </p:spPr>
        <p:txBody>
          <a:bodyPr anchor="ctr" anchorCtr="0"/>
          <a:lstStyle>
            <a:lvl1pPr marL="0" indent="0">
              <a:buNone/>
              <a:defRPr b="1"/>
            </a:lvl1pPr>
          </a:lstStyle>
          <a:p>
            <a:pPr lvl="0"/>
            <a:r>
              <a:rPr lang="en-US"/>
              <a:t>Subject 2</a:t>
            </a:r>
          </a:p>
        </p:txBody>
      </p:sp>
      <p:sp>
        <p:nvSpPr>
          <p:cNvPr id="25" name="Picture Placeholder 24">
            <a:extLst>
              <a:ext uri="{FF2B5EF4-FFF2-40B4-BE49-F238E27FC236}">
                <a16:creationId xmlns:a16="http://schemas.microsoft.com/office/drawing/2014/main" id="{5D892451-0C23-E347-BB08-238CFF9577C1}"/>
              </a:ext>
            </a:extLst>
          </p:cNvPr>
          <p:cNvSpPr>
            <a:spLocks noGrp="1"/>
          </p:cNvSpPr>
          <p:nvPr>
            <p:ph type="pic" sz="quarter" idx="19" hasCustomPrompt="1"/>
          </p:nvPr>
        </p:nvSpPr>
        <p:spPr>
          <a:xfrm>
            <a:off x="4152900" y="584200"/>
            <a:ext cx="838200" cy="1117600"/>
          </a:xfrm>
        </p:spPr>
        <p:txBody>
          <a:bodyPr anchor="ctr" anchorCtr="0">
            <a:normAutofit/>
          </a:bodyPr>
          <a:lstStyle>
            <a:lvl1pPr marL="0" indent="0" algn="ctr">
              <a:buNone/>
              <a:defRPr sz="1400"/>
            </a:lvl1pPr>
          </a:lstStyle>
          <a:p>
            <a:r>
              <a:rPr lang="en-US" dirty="0"/>
              <a:t>Place Optional Icon Here</a:t>
            </a:r>
          </a:p>
        </p:txBody>
      </p:sp>
    </p:spTree>
    <p:extLst>
      <p:ext uri="{BB962C8B-B14F-4D97-AF65-F5344CB8AC3E}">
        <p14:creationId xmlns:p14="http://schemas.microsoft.com/office/powerpoint/2010/main" val="24419633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Full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990600"/>
            <a:ext cx="7315200" cy="4267200"/>
          </a:xfrm>
        </p:spPr>
        <p:txBody>
          <a:bodyPr anchor="t" anchorCtr="0">
            <a:normAutofit/>
          </a:bodyPr>
          <a:lstStyle>
            <a:lvl1pPr>
              <a:lnSpc>
                <a:spcPct val="100000"/>
              </a:lnSpc>
              <a:defRPr sz="3800">
                <a:solidFill>
                  <a:schemeClr val="tx2"/>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228600" y="394256"/>
            <a:ext cx="1143000" cy="2831544"/>
          </a:xfrm>
          <a:prstGeom prst="rect">
            <a:avLst/>
          </a:prstGeom>
          <a:noFill/>
        </p:spPr>
        <p:txBody>
          <a:bodyPr wrap="square" lIns="0" tIns="0" rIns="0" bIns="0" rtlCol="0">
            <a:normAutofit/>
          </a:bodyPr>
          <a:lstStyle/>
          <a:p>
            <a:r>
              <a:rPr lang="en-US" sz="13800" b="1" i="0" dirty="0">
                <a:solidFill>
                  <a:schemeClr val="tx1"/>
                </a:solidFill>
                <a:latin typeface="Times New Roman" panose="02020603050405020304" pitchFamily="18" charset="0"/>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371600" y="5502555"/>
            <a:ext cx="7315200" cy="366183"/>
          </a:xfrm>
        </p:spPr>
        <p:txBody>
          <a:bodyPr anchor="b" anchorCtr="0">
            <a:normAutofit/>
          </a:bodyPr>
          <a:lstStyle>
            <a:lvl1pPr marL="0" indent="0" algn="r">
              <a:buNone/>
              <a:defRPr sz="1200" b="0" cap="all" spc="140" baseline="0">
                <a:solidFill>
                  <a:schemeClr val="accent5"/>
                </a:solidFill>
              </a:defRPr>
            </a:lvl1pPr>
            <a:lvl2pPr marL="182880" indent="0">
              <a:buNone/>
              <a:defRPr/>
            </a:lvl2pPr>
            <a:lvl3pPr marL="548640" indent="0">
              <a:buNone/>
              <a:defRPr/>
            </a:lvl3pPr>
            <a:lvl4pPr marL="731520" indent="0">
              <a:buNone/>
              <a:defRPr/>
            </a:lvl4pPr>
            <a:lvl5pPr marL="731520" indent="0">
              <a:buNone/>
              <a:defRPr/>
            </a:lvl5pPr>
          </a:lstStyle>
          <a:p>
            <a:pPr lvl="0"/>
            <a:r>
              <a:rPr lang="en-US"/>
              <a:t>Attribution here</a:t>
            </a:r>
          </a:p>
        </p:txBody>
      </p:sp>
    </p:spTree>
    <p:extLst>
      <p:ext uri="{BB962C8B-B14F-4D97-AF65-F5344CB8AC3E}">
        <p14:creationId xmlns:p14="http://schemas.microsoft.com/office/powerpoint/2010/main" val="250493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on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1D5C5D-9448-8548-9BAA-48FEE0B4F674}"/>
              </a:ext>
            </a:extLst>
          </p:cNvPr>
          <p:cNvSpPr>
            <a:spLocks noGrp="1"/>
          </p:cNvSpPr>
          <p:nvPr>
            <p:ph type="pic" sz="quarter" idx="12" hasCustomPrompt="1"/>
          </p:nvPr>
        </p:nvSpPr>
        <p:spPr>
          <a:xfrm>
            <a:off x="0" y="0"/>
            <a:ext cx="9144000" cy="6858000"/>
          </a:xfrm>
          <a:blipFill>
            <a:blip r:embed="rId2" cstate="screen">
              <a:extLst>
                <a:ext uri="{28A0092B-C50C-407E-A947-70E740481C1C}">
                  <a14:useLocalDpi xmlns:a14="http://schemas.microsoft.com/office/drawing/2010/main"/>
                </a:ext>
              </a:extLst>
            </a:blip>
            <a:stretch>
              <a:fillRect/>
            </a:stretch>
          </a:blipFill>
        </p:spPr>
        <p:txBody>
          <a:bodyPr/>
          <a:lstStyle>
            <a:lvl1pPr algn="ctr">
              <a:defRPr>
                <a:solidFill>
                  <a:schemeClr val="bg2"/>
                </a:solidFill>
              </a:defRPr>
            </a:lvl1pPr>
          </a:lstStyle>
          <a:p>
            <a:r>
              <a:rPr lang="en-US" dirty="0"/>
              <a:t>Click to change image</a:t>
            </a: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990600"/>
            <a:ext cx="7315200" cy="4267200"/>
          </a:xfrm>
        </p:spPr>
        <p:txBody>
          <a:bodyPr anchor="t" anchorCtr="0">
            <a:normAutofit/>
          </a:bodyPr>
          <a:lstStyle>
            <a:lvl1pPr>
              <a:lnSpc>
                <a:spcPct val="100000"/>
              </a:lnSpc>
              <a:defRPr sz="3800">
                <a:solidFill>
                  <a:schemeClr val="bg1"/>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228600" y="394256"/>
            <a:ext cx="1143000" cy="2123658"/>
          </a:xfrm>
          <a:prstGeom prst="rect">
            <a:avLst/>
          </a:prstGeom>
          <a:noFill/>
        </p:spPr>
        <p:txBody>
          <a:bodyPr wrap="square" lIns="0" tIns="0" rIns="0" bIns="0" rtlCol="0">
            <a:spAutoFit/>
          </a:bodyPr>
          <a:lstStyle/>
          <a:p>
            <a:r>
              <a:rPr lang="en-US" sz="13800" b="1" i="0" dirty="0">
                <a:solidFill>
                  <a:schemeClr val="accent1"/>
                </a:solidFill>
                <a:latin typeface="Times New Roman" panose="02020603050405020304" pitchFamily="18" charset="0"/>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371600" y="5502555"/>
            <a:ext cx="7315200" cy="366183"/>
          </a:xfrm>
        </p:spPr>
        <p:txBody>
          <a:bodyPr anchor="b" anchorCtr="0">
            <a:normAutofit/>
          </a:bodyPr>
          <a:lstStyle>
            <a:lvl1pPr marL="0" indent="0" algn="r">
              <a:buNone/>
              <a:defRPr sz="1200" b="0" cap="all" spc="140" baseline="0">
                <a:solidFill>
                  <a:schemeClr val="bg1"/>
                </a:solidFill>
              </a:defRPr>
            </a:lvl1pPr>
            <a:lvl2pPr marL="182880" indent="0">
              <a:buNone/>
              <a:defRPr/>
            </a:lvl2pPr>
            <a:lvl3pPr marL="548640" indent="0">
              <a:buNone/>
              <a:defRPr/>
            </a:lvl3pPr>
            <a:lvl4pPr marL="731520" indent="0">
              <a:buNone/>
              <a:defRPr/>
            </a:lvl4pPr>
            <a:lvl5pPr marL="731520" indent="0">
              <a:buNone/>
              <a:defRPr/>
            </a:lvl5pPr>
          </a:lstStyle>
          <a:p>
            <a:pPr lvl="0"/>
            <a:r>
              <a:rPr lang="en-US"/>
              <a:t>Attribution here</a:t>
            </a:r>
          </a:p>
        </p:txBody>
      </p:sp>
      <p:sp>
        <p:nvSpPr>
          <p:cNvPr id="9" name="Footer Placeholder 11">
            <a:extLst>
              <a:ext uri="{FF2B5EF4-FFF2-40B4-BE49-F238E27FC236}">
                <a16:creationId xmlns:a16="http://schemas.microsoft.com/office/drawing/2014/main" id="{0A194E33-5C72-A447-A85C-B799DD9A2C00}"/>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bg1"/>
                </a:solidFill>
              </a:rPr>
              <a:t>HURON</a:t>
            </a:r>
            <a:r>
              <a:rPr lang="en-US" sz="600" dirty="0">
                <a:solidFill>
                  <a:schemeClr val="accent2"/>
                </a:solidFill>
              </a:rPr>
              <a:t> I </a:t>
            </a:r>
            <a:fld id="{725C3DF7-5013-5640-A658-317175F70D14}" type="slidenum">
              <a:rPr lang="en-US" sz="600" smtClean="0">
                <a:solidFill>
                  <a:schemeClr val="accent2"/>
                </a:solidFill>
              </a:rPr>
              <a:pPr/>
              <a:t>‹#›</a:t>
            </a:fld>
            <a:endParaRPr lang="en-US" sz="600" dirty="0">
              <a:solidFill>
                <a:schemeClr val="accent2"/>
              </a:solidFill>
            </a:endParaRPr>
          </a:p>
        </p:txBody>
      </p:sp>
      <p:sp>
        <p:nvSpPr>
          <p:cNvPr id="11" name="Slide Number Placeholder 16">
            <a:extLst>
              <a:ext uri="{FF2B5EF4-FFF2-40B4-BE49-F238E27FC236}">
                <a16:creationId xmlns:a16="http://schemas.microsoft.com/office/drawing/2014/main" id="{C4E84688-0698-614F-A589-067A07BD08AC}"/>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dirty="0"/>
              <a:t>© 2021 Huron Consulting Group Inc. and affiliates.</a:t>
            </a:r>
          </a:p>
        </p:txBody>
      </p:sp>
    </p:spTree>
    <p:extLst>
      <p:ext uri="{BB962C8B-B14F-4D97-AF65-F5344CB8AC3E}">
        <p14:creationId xmlns:p14="http://schemas.microsoft.com/office/powerpoint/2010/main" val="365863370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990600"/>
            <a:ext cx="5029200" cy="4267200"/>
          </a:xfrm>
        </p:spPr>
        <p:txBody>
          <a:bodyPr anchor="t" anchorCtr="0">
            <a:normAutofit/>
          </a:bodyPr>
          <a:lstStyle>
            <a:lvl1pPr>
              <a:lnSpc>
                <a:spcPct val="100000"/>
              </a:lnSpc>
              <a:defRPr sz="3800">
                <a:solidFill>
                  <a:schemeClr val="tx2"/>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a:t>
            </a:r>
          </a:p>
        </p:txBody>
      </p:sp>
      <p:sp>
        <p:nvSpPr>
          <p:cNvPr id="4" name="Picture Placeholder 3">
            <a:extLst>
              <a:ext uri="{FF2B5EF4-FFF2-40B4-BE49-F238E27FC236}">
                <a16:creationId xmlns:a16="http://schemas.microsoft.com/office/drawing/2014/main" id="{FE3FC29C-1807-264C-9FBE-F37B7CD46427}"/>
              </a:ext>
            </a:extLst>
          </p:cNvPr>
          <p:cNvSpPr>
            <a:spLocks noGrp="1"/>
          </p:cNvSpPr>
          <p:nvPr>
            <p:ph type="pic" sz="quarter" idx="10" hasCustomPrompt="1"/>
          </p:nvPr>
        </p:nvSpPr>
        <p:spPr>
          <a:xfrm>
            <a:off x="6858000" y="0"/>
            <a:ext cx="2286000" cy="6858000"/>
          </a:xfrm>
          <a:blipFill>
            <a:blip r:embed="rId2" cstate="screen">
              <a:extLst>
                <a:ext uri="{28A0092B-C50C-407E-A947-70E740481C1C}">
                  <a14:useLocalDpi xmlns:a14="http://schemas.microsoft.com/office/drawing/2010/main"/>
                </a:ext>
              </a:extLst>
            </a:blip>
            <a:tile tx="0" ty="0" sx="100000" sy="100000" flip="none" algn="br"/>
          </a:blipFill>
        </p:spPr>
        <p:txBody>
          <a:bodyPr anchor="ctr" anchorCtr="0"/>
          <a:lstStyle>
            <a:lvl1pPr marL="0" indent="0" algn="ctr">
              <a:buNone/>
              <a:defRPr>
                <a:solidFill>
                  <a:schemeClr val="bg1"/>
                </a:solidFill>
              </a:defRPr>
            </a:lvl1pPr>
          </a:lstStyle>
          <a:p>
            <a:r>
              <a:rPr lang="en-US" dirty="0"/>
              <a:t>Click to Insert Image</a:t>
            </a:r>
          </a:p>
        </p:txBody>
      </p:sp>
      <p:sp>
        <p:nvSpPr>
          <p:cNvPr id="7" name="Text Placeholder 4">
            <a:extLst>
              <a:ext uri="{FF2B5EF4-FFF2-40B4-BE49-F238E27FC236}">
                <a16:creationId xmlns:a16="http://schemas.microsoft.com/office/drawing/2014/main" id="{640D8864-93D8-6840-A26D-505F0DFFCC6A}"/>
              </a:ext>
            </a:extLst>
          </p:cNvPr>
          <p:cNvSpPr>
            <a:spLocks noGrp="1"/>
          </p:cNvSpPr>
          <p:nvPr>
            <p:ph type="body" sz="quarter" idx="12" hasCustomPrompt="1"/>
          </p:nvPr>
        </p:nvSpPr>
        <p:spPr>
          <a:xfrm>
            <a:off x="1371600" y="5867401"/>
            <a:ext cx="5029200" cy="366183"/>
          </a:xfrm>
        </p:spPr>
        <p:txBody>
          <a:bodyPr>
            <a:normAutofit/>
          </a:bodyPr>
          <a:lstStyle>
            <a:lvl1pPr marL="0" indent="0" algn="r">
              <a:buNone/>
              <a:defRPr sz="1200" b="0" cap="all" spc="140" baseline="0">
                <a:solidFill>
                  <a:schemeClr val="accent5"/>
                </a:solidFill>
              </a:defRPr>
            </a:lvl1pPr>
            <a:lvl2pPr marL="182880" indent="0">
              <a:buNone/>
              <a:defRPr/>
            </a:lvl2pPr>
            <a:lvl3pPr marL="548640" indent="0">
              <a:buNone/>
              <a:defRPr/>
            </a:lvl3pPr>
            <a:lvl4pPr marL="731520" indent="0">
              <a:buNone/>
              <a:defRPr/>
            </a:lvl4pPr>
            <a:lvl5pPr marL="731520" indent="0">
              <a:buNone/>
              <a:defRPr/>
            </a:lvl5pPr>
          </a:lstStyle>
          <a:p>
            <a:pPr lvl="0"/>
            <a:r>
              <a:rPr lang="en-US"/>
              <a:t>Attribution here</a:t>
            </a:r>
          </a:p>
        </p:txBody>
      </p:sp>
      <p:sp>
        <p:nvSpPr>
          <p:cNvPr id="9" name="TextBox 8">
            <a:extLst>
              <a:ext uri="{FF2B5EF4-FFF2-40B4-BE49-F238E27FC236}">
                <a16:creationId xmlns:a16="http://schemas.microsoft.com/office/drawing/2014/main" id="{FC079D4A-A15E-D846-AF7B-024DAF31A044}"/>
              </a:ext>
            </a:extLst>
          </p:cNvPr>
          <p:cNvSpPr txBox="1"/>
          <p:nvPr userDrawn="1"/>
        </p:nvSpPr>
        <p:spPr>
          <a:xfrm>
            <a:off x="228600" y="394256"/>
            <a:ext cx="1143000" cy="2123658"/>
          </a:xfrm>
          <a:prstGeom prst="rect">
            <a:avLst/>
          </a:prstGeom>
          <a:noFill/>
        </p:spPr>
        <p:txBody>
          <a:bodyPr wrap="square" lIns="0" tIns="0" rIns="0" bIns="0" rtlCol="0">
            <a:spAutoFit/>
          </a:bodyPr>
          <a:lstStyle/>
          <a:p>
            <a:r>
              <a:rPr lang="en-US" sz="13800" b="1" i="0" dirty="0">
                <a:solidFill>
                  <a:schemeClr val="tx1"/>
                </a:solidFill>
                <a:latin typeface="Times New Roman" panose="02020603050405020304" pitchFamily="18" charset="0"/>
                <a:cs typeface="Times New Roman" panose="02020603050405020304" pitchFamily="18" charset="0"/>
              </a:rPr>
              <a:t>“</a:t>
            </a:r>
          </a:p>
        </p:txBody>
      </p:sp>
      <p:sp>
        <p:nvSpPr>
          <p:cNvPr id="8" name="Footer Placeholder 11">
            <a:extLst>
              <a:ext uri="{FF2B5EF4-FFF2-40B4-BE49-F238E27FC236}">
                <a16:creationId xmlns:a16="http://schemas.microsoft.com/office/drawing/2014/main" id="{0EFEDB20-9B1D-EF4A-AD80-93A27D5912CB}"/>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bg1"/>
                </a:solidFill>
              </a:rPr>
              <a:t>HURON</a:t>
            </a:r>
            <a:r>
              <a:rPr lang="en-US" sz="600" dirty="0">
                <a:solidFill>
                  <a:schemeClr val="accent2"/>
                </a:solidFill>
              </a:rPr>
              <a:t> I </a:t>
            </a:r>
            <a:fld id="{725C3DF7-5013-5640-A658-317175F70D14}" type="slidenum">
              <a:rPr lang="en-US" sz="600" smtClean="0">
                <a:solidFill>
                  <a:schemeClr val="accent2"/>
                </a:solidFill>
              </a:rPr>
              <a:pPr/>
              <a:t>‹#›</a:t>
            </a:fld>
            <a:endParaRPr lang="en-US" sz="600" dirty="0">
              <a:solidFill>
                <a:schemeClr val="accent2"/>
              </a:solidFill>
            </a:endParaRPr>
          </a:p>
        </p:txBody>
      </p:sp>
      <p:sp>
        <p:nvSpPr>
          <p:cNvPr id="11" name="Slide Number Placeholder 16">
            <a:extLst>
              <a:ext uri="{FF2B5EF4-FFF2-40B4-BE49-F238E27FC236}">
                <a16:creationId xmlns:a16="http://schemas.microsoft.com/office/drawing/2014/main" id="{E1D0F298-295B-BB42-8FD5-52452F1DC5FA}"/>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dirty="0"/>
              <a:t>© 2021 Huron Consulting Group Inc. and affiliates.</a:t>
            </a:r>
          </a:p>
        </p:txBody>
      </p:sp>
    </p:spTree>
    <p:extLst>
      <p:ext uri="{BB962C8B-B14F-4D97-AF65-F5344CB8AC3E}">
        <p14:creationId xmlns:p14="http://schemas.microsoft.com/office/powerpoint/2010/main" val="22452463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9144000" cy="28340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lumMod val="95000"/>
                </a:schemeClr>
              </a:solidFill>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2739658" y="381001"/>
            <a:ext cx="2746742" cy="1225337"/>
          </a:xfrm>
        </p:spPr>
        <p:txBody>
          <a:bodyPr anchor="ctr" anchorCtr="0">
            <a:normAutofit/>
          </a:bodyPr>
          <a:lstStyle>
            <a:lvl1pPr>
              <a:lnSpc>
                <a:spcPct val="100000"/>
              </a:lnSpc>
              <a:defRPr sz="2800"/>
            </a:lvl1pPr>
          </a:lstStyle>
          <a:p>
            <a:r>
              <a:rPr lang="en-US"/>
              <a:t>Employee First </a:t>
            </a:r>
            <a:br>
              <a:rPr lang="en-US"/>
            </a:br>
            <a:r>
              <a:rPr lang="en-US"/>
              <a:t>&amp;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2739658" y="1858761"/>
            <a:ext cx="2746742" cy="355600"/>
          </a:xfrm>
        </p:spPr>
        <p:txBody>
          <a:bodyPr>
            <a:normAutofit/>
          </a:bodyPr>
          <a:lstStyle>
            <a:lvl1pPr marL="0" indent="0">
              <a:buNone/>
              <a:defRPr sz="1400" cap="all" spc="120" baseline="0"/>
            </a:lvl1pPr>
            <a:lvl2pPr marL="182880" indent="0">
              <a:buNone/>
              <a:defRPr/>
            </a:lvl2pPr>
          </a:lstStyle>
          <a:p>
            <a:pPr lvl="0"/>
            <a:r>
              <a:rPr lang="en-US"/>
              <a:t>Position Title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2739660" y="2214362"/>
            <a:ext cx="2746741" cy="300239"/>
          </a:xfrm>
        </p:spPr>
        <p:txBody>
          <a:bodyPr>
            <a:normAutofit/>
          </a:bodyPr>
          <a:lstStyle>
            <a:lvl1pPr marL="0" indent="0">
              <a:buNone/>
              <a:defRPr sz="1200" cap="none" spc="0" baseline="0"/>
            </a:lvl1pPr>
            <a:lvl2pPr marL="182880"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2286000" cy="2834016"/>
          </a:xfrm>
          <a:blipFill dpi="0" rotWithShape="1">
            <a:blip r:embed="rId2" cstate="screen">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a:lvl1pPr>
          </a:lstStyle>
          <a:p>
            <a:r>
              <a:rPr lang="en-US" dirty="0"/>
              <a:t>Click to Insert Employee Photo</a:t>
            </a:r>
          </a:p>
        </p:txBody>
      </p:sp>
      <p:cxnSp>
        <p:nvCxnSpPr>
          <p:cNvPr id="15" name="Straight Connector 14">
            <a:extLst>
              <a:ext uri="{FF2B5EF4-FFF2-40B4-BE49-F238E27FC236}">
                <a16:creationId xmlns:a16="http://schemas.microsoft.com/office/drawing/2014/main" id="{4D214F46-CFCF-504A-8CE2-D2131B4FC730}"/>
              </a:ext>
            </a:extLst>
          </p:cNvPr>
          <p:cNvCxnSpPr>
            <a:cxnSpLocks/>
          </p:cNvCxnSpPr>
          <p:nvPr userDrawn="1"/>
        </p:nvCxnSpPr>
        <p:spPr>
          <a:xfrm>
            <a:off x="5943600" y="381000"/>
            <a:ext cx="0" cy="213360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3A180B7A-00C9-7246-9EA0-0E2270C1F9FF}"/>
              </a:ext>
            </a:extLst>
          </p:cNvPr>
          <p:cNvSpPr/>
          <p:nvPr userDrawn="1"/>
        </p:nvSpPr>
        <p:spPr>
          <a:xfrm>
            <a:off x="0" y="2834016"/>
            <a:ext cx="9144000" cy="243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ext Placeholder 2">
            <a:extLst>
              <a:ext uri="{FF2B5EF4-FFF2-40B4-BE49-F238E27FC236}">
                <a16:creationId xmlns:a16="http://schemas.microsoft.com/office/drawing/2014/main" id="{11E01A31-471D-BC4A-A155-F5DFCB89BFB2}"/>
              </a:ext>
            </a:extLst>
          </p:cNvPr>
          <p:cNvSpPr>
            <a:spLocks noGrp="1"/>
          </p:cNvSpPr>
          <p:nvPr>
            <p:ph type="body" sz="quarter" idx="19" hasCustomPrompt="1"/>
          </p:nvPr>
        </p:nvSpPr>
        <p:spPr>
          <a:xfrm>
            <a:off x="6169026" y="502612"/>
            <a:ext cx="2517775" cy="1869621"/>
          </a:xfrm>
        </p:spPr>
        <p:txBody>
          <a:bodyPr anchor="ctr" anchorCtr="0"/>
          <a:lstStyle>
            <a:lvl1pPr marL="0" marR="0" indent="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solidFill>
                  <a:schemeClr val="tx1"/>
                </a:solidFill>
              </a:defRPr>
            </a:lvl1pPr>
          </a:lstStyle>
          <a:p>
            <a:pPr lvl="0"/>
            <a:r>
              <a:rPr lang="en-US"/>
              <a:t>General value statement about the employee, employee quote, or summary. </a:t>
            </a:r>
          </a:p>
        </p:txBody>
      </p:sp>
      <p:sp>
        <p:nvSpPr>
          <p:cNvPr id="16" name="Text Placeholder 4">
            <a:extLst>
              <a:ext uri="{FF2B5EF4-FFF2-40B4-BE49-F238E27FC236}">
                <a16:creationId xmlns:a16="http://schemas.microsoft.com/office/drawing/2014/main" id="{90A18397-E21E-5B45-8FCC-AA2B6595B74A}"/>
              </a:ext>
            </a:extLst>
          </p:cNvPr>
          <p:cNvSpPr>
            <a:spLocks noGrp="1"/>
          </p:cNvSpPr>
          <p:nvPr>
            <p:ph type="body" sz="quarter" idx="11" hasCustomPrompt="1"/>
          </p:nvPr>
        </p:nvSpPr>
        <p:spPr>
          <a:xfrm>
            <a:off x="457200" y="3175000"/>
            <a:ext cx="8229600" cy="3200400"/>
          </a:xfrm>
        </p:spPr>
        <p:txBody>
          <a:bodyPr numCol="2" spcCol="365760">
            <a:normAutofit/>
          </a:bodyPr>
          <a:lstStyle>
            <a:lvl1pPr marL="194310" marR="0" indent="-19431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sz="1400"/>
            </a:lvl1pPr>
            <a:lvl2pPr marL="377190" marR="0" indent="-19431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lvl2pPr>
            <a:lvl3pPr marL="560070" marR="0" indent="-19431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0"/>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0"/>
            <a:r>
              <a:rPr lang="en-US" err="1"/>
              <a:t>Commodo</a:t>
            </a:r>
            <a:r>
              <a:rPr lang="en-US"/>
              <a:t> </a:t>
            </a:r>
            <a:r>
              <a:rPr lang="en-US" err="1"/>
              <a:t>elit</a:t>
            </a:r>
            <a:r>
              <a:rPr lang="en-US"/>
              <a:t> at </a:t>
            </a:r>
            <a:r>
              <a:rPr lang="en-US" err="1"/>
              <a:t>imperdiet</a:t>
            </a:r>
            <a:r>
              <a:rPr lang="en-US"/>
              <a:t> dui </a:t>
            </a:r>
            <a:r>
              <a:rPr lang="en-US" err="1"/>
              <a:t>accumsan</a:t>
            </a:r>
            <a:r>
              <a:rPr lang="en-US"/>
              <a:t> sit </a:t>
            </a:r>
            <a:r>
              <a:rPr lang="en-US" err="1"/>
              <a:t>amet</a:t>
            </a:r>
            <a:r>
              <a:rPr lang="en-US"/>
              <a:t>.</a:t>
            </a:r>
          </a:p>
          <a:p>
            <a:pPr lvl="0"/>
            <a:r>
              <a:rPr lang="en-US" err="1"/>
              <a:t>Etiam</a:t>
            </a:r>
            <a:r>
              <a:rPr lang="en-US"/>
              <a:t> </a:t>
            </a:r>
            <a:r>
              <a:rPr lang="en-US" err="1"/>
              <a:t>dignissim</a:t>
            </a:r>
            <a:r>
              <a:rPr lang="en-US"/>
              <a:t> diam </a:t>
            </a:r>
            <a:r>
              <a:rPr lang="en-US" err="1"/>
              <a:t>quis</a:t>
            </a:r>
            <a:r>
              <a:rPr lang="en-US"/>
              <a:t> </a:t>
            </a:r>
            <a:r>
              <a:rPr lang="en-US" err="1"/>
              <a:t>enim</a:t>
            </a:r>
            <a:r>
              <a:rPr lang="en-US"/>
              <a:t> </a:t>
            </a:r>
            <a:r>
              <a:rPr lang="en-US" err="1"/>
              <a:t>lobortis</a:t>
            </a:r>
            <a:r>
              <a:rPr lang="en-US"/>
              <a:t> </a:t>
            </a:r>
            <a:r>
              <a:rPr lang="en-US" err="1"/>
              <a:t>scelerisque</a:t>
            </a:r>
            <a:r>
              <a:rPr lang="en-US"/>
              <a:t>.</a:t>
            </a:r>
          </a:p>
          <a:p>
            <a:pPr lvl="0"/>
            <a:endParaRPr lang="en-US"/>
          </a:p>
        </p:txBody>
      </p:sp>
      <p:sp>
        <p:nvSpPr>
          <p:cNvPr id="13" name="Footer Placeholder 11">
            <a:extLst>
              <a:ext uri="{FF2B5EF4-FFF2-40B4-BE49-F238E27FC236}">
                <a16:creationId xmlns:a16="http://schemas.microsoft.com/office/drawing/2014/main" id="{74554ED7-F4C0-5F40-8C6C-2C0E962C48FA}"/>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tx1"/>
                </a:solidFill>
              </a:rPr>
              <a:t>HURON</a:t>
            </a:r>
            <a:r>
              <a:rPr lang="en-US" sz="600" dirty="0"/>
              <a:t> </a:t>
            </a:r>
            <a:r>
              <a:rPr lang="en-US" sz="600" dirty="0">
                <a:solidFill>
                  <a:schemeClr val="bg2">
                    <a:lumMod val="50000"/>
                  </a:schemeClr>
                </a:solidFill>
              </a:rPr>
              <a:t>I </a:t>
            </a:r>
            <a:fld id="{725C3DF7-5013-5640-A658-317175F70D14}" type="slidenum">
              <a:rPr lang="en-US" sz="600" smtClean="0">
                <a:solidFill>
                  <a:schemeClr val="bg2">
                    <a:lumMod val="50000"/>
                  </a:schemeClr>
                </a:solidFill>
              </a:rPr>
              <a:pPr/>
              <a:t>‹#›</a:t>
            </a:fld>
            <a:endParaRPr lang="en-US" sz="600" dirty="0">
              <a:solidFill>
                <a:schemeClr val="bg2">
                  <a:lumMod val="50000"/>
                </a:schemeClr>
              </a:solidFill>
            </a:endParaRPr>
          </a:p>
        </p:txBody>
      </p:sp>
    </p:spTree>
    <p:extLst>
      <p:ext uri="{BB962C8B-B14F-4D97-AF65-F5344CB8AC3E}">
        <p14:creationId xmlns:p14="http://schemas.microsoft.com/office/powerpoint/2010/main" val="18923346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Title + Content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6655" y="466924"/>
            <a:ext cx="8646153" cy="2188176"/>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8"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0" name="Text Placeholder 3"/>
          <p:cNvSpPr>
            <a:spLocks noGrp="1"/>
          </p:cNvSpPr>
          <p:nvPr>
            <p:ph type="body" sz="quarter" idx="14" hasCustomPrompt="1"/>
          </p:nvPr>
        </p:nvSpPr>
        <p:spPr>
          <a:xfrm>
            <a:off x="2809874" y="6494876"/>
            <a:ext cx="2669015"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pic>
        <p:nvPicPr>
          <p:cNvPr id="11" name="Picture 10"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3" name="Text Placeholder 2"/>
          <p:cNvSpPr>
            <a:spLocks noGrp="1"/>
          </p:cNvSpPr>
          <p:nvPr>
            <p:ph type="body" sz="quarter" idx="15"/>
          </p:nvPr>
        </p:nvSpPr>
        <p:spPr>
          <a:xfrm>
            <a:off x="257175" y="2655888"/>
            <a:ext cx="5221288" cy="3838575"/>
          </a:xfrm>
        </p:spPr>
        <p:txBody>
          <a:bodyPr/>
          <a:lstStyle>
            <a:lvl1pPr>
              <a:defRPr sz="1400"/>
            </a:lvl1pPr>
            <a:lvl2pPr>
              <a:defRPr sz="1400"/>
            </a:lvl2pPr>
            <a:lvl3pPr>
              <a:defRPr sz="1400"/>
            </a:lvl3pPr>
            <a:lvl4pPr>
              <a:defRPr sz="1400"/>
            </a:lvl4pPr>
            <a:lvl5pPr marL="1255713" indent="-2317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15248508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o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228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lumMod val="95000"/>
                </a:schemeClr>
              </a:solidFill>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2739658" y="381001"/>
            <a:ext cx="5870942" cy="817361"/>
          </a:xfrm>
        </p:spPr>
        <p:txBody>
          <a:bodyPr anchor="ctr" anchorCtr="0">
            <a:normAutofit/>
          </a:bodyPr>
          <a:lstStyle>
            <a:lvl1pPr>
              <a:lnSpc>
                <a:spcPct val="100000"/>
              </a:lnSpc>
              <a:defRPr sz="2400"/>
            </a:lvl1pPr>
          </a:lstStyle>
          <a:p>
            <a:r>
              <a:rPr lang="en-US"/>
              <a:t>Employee First &amp;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301259" y="3136900"/>
            <a:ext cx="1679941" cy="584200"/>
          </a:xfrm>
        </p:spPr>
        <p:txBody>
          <a:bodyPr>
            <a:normAutofit/>
          </a:bodyPr>
          <a:lstStyle>
            <a:lvl1pPr marL="0" indent="0">
              <a:buNone/>
              <a:defRPr sz="1200" cap="all" spc="50" baseline="0"/>
            </a:lvl1pPr>
            <a:lvl2pPr marL="182880" indent="0">
              <a:buNone/>
              <a:defRPr/>
            </a:lvl2pPr>
          </a:lstStyle>
          <a:p>
            <a:pPr lvl="0"/>
            <a:r>
              <a:rPr lang="en-US"/>
              <a:t>Position Title goes here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301260" y="3872485"/>
            <a:ext cx="1679941" cy="775716"/>
          </a:xfrm>
        </p:spPr>
        <p:txBody>
          <a:bodyPr>
            <a:normAutofit/>
          </a:bodyPr>
          <a:lstStyle>
            <a:lvl1pPr marL="0" indent="0">
              <a:buNone/>
              <a:defRPr sz="1200" cap="none" spc="0" baseline="0"/>
            </a:lvl1pPr>
            <a:lvl2pPr marL="182880"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2286000" cy="2819400"/>
          </a:xfrm>
          <a:blipFill dpi="0" rotWithShape="1">
            <a:blip r:embed="rId2" cstate="screen">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a:lvl1pPr>
          </a:lstStyle>
          <a:p>
            <a:r>
              <a:rPr lang="en-US" dirty="0"/>
              <a:t>Click to Insert Employee Photo</a:t>
            </a:r>
          </a:p>
        </p:txBody>
      </p:sp>
      <p:sp>
        <p:nvSpPr>
          <p:cNvPr id="11" name="Rectangle 10">
            <a:extLst>
              <a:ext uri="{FF2B5EF4-FFF2-40B4-BE49-F238E27FC236}">
                <a16:creationId xmlns:a16="http://schemas.microsoft.com/office/drawing/2014/main" id="{22E97C7E-707C-CC4D-B91A-DEAEB276820D}"/>
              </a:ext>
            </a:extLst>
          </p:cNvPr>
          <p:cNvSpPr/>
          <p:nvPr userDrawn="1"/>
        </p:nvSpPr>
        <p:spPr>
          <a:xfrm>
            <a:off x="0" y="6833616"/>
            <a:ext cx="2286000" cy="243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 Placeholder 4">
            <a:extLst>
              <a:ext uri="{FF2B5EF4-FFF2-40B4-BE49-F238E27FC236}">
                <a16:creationId xmlns:a16="http://schemas.microsoft.com/office/drawing/2014/main" id="{6AA62633-51A1-1C44-9C5B-BFDE3948A791}"/>
              </a:ext>
            </a:extLst>
          </p:cNvPr>
          <p:cNvSpPr>
            <a:spLocks noGrp="1"/>
          </p:cNvSpPr>
          <p:nvPr>
            <p:ph type="body" sz="quarter" idx="11" hasCustomPrompt="1"/>
          </p:nvPr>
        </p:nvSpPr>
        <p:spPr>
          <a:xfrm>
            <a:off x="2739658" y="1397000"/>
            <a:ext cx="5947142" cy="5080000"/>
          </a:xfrm>
        </p:spPr>
        <p:txBody>
          <a:bodyPr numCol="2"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lang="en-US" sz="1200" b="0" i="0" smtClean="0">
                <a:effect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200"/>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100"/>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2"/>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endParaRPr lang="en-US"/>
          </a:p>
        </p:txBody>
      </p:sp>
      <p:sp>
        <p:nvSpPr>
          <p:cNvPr id="14" name="Text Placeholder 3">
            <a:extLst>
              <a:ext uri="{FF2B5EF4-FFF2-40B4-BE49-F238E27FC236}">
                <a16:creationId xmlns:a16="http://schemas.microsoft.com/office/drawing/2014/main" id="{19323256-E386-5848-9E7A-820684C6DA9A}"/>
              </a:ext>
            </a:extLst>
          </p:cNvPr>
          <p:cNvSpPr>
            <a:spLocks noGrp="1"/>
          </p:cNvSpPr>
          <p:nvPr>
            <p:ph type="body" sz="quarter" idx="19" hasCustomPrompt="1"/>
          </p:nvPr>
        </p:nvSpPr>
        <p:spPr>
          <a:xfrm>
            <a:off x="301260" y="4774185"/>
            <a:ext cx="1679941" cy="1702815"/>
          </a:xfrm>
        </p:spPr>
        <p:txBody>
          <a:bodyPr>
            <a:normAutofit/>
          </a:bodyPr>
          <a:lstStyle>
            <a:lvl1pPr marL="0" indent="0">
              <a:spcBef>
                <a:spcPts val="400"/>
              </a:spcBef>
              <a:buNone/>
              <a:defRPr sz="1200" cap="none" spc="0" baseline="0"/>
            </a:lvl1pPr>
            <a:lvl2pPr marL="182880" indent="0">
              <a:buNone/>
              <a:defRPr/>
            </a:lvl2pPr>
          </a:lstStyle>
          <a:p>
            <a:pPr lvl="0"/>
            <a:r>
              <a:rPr lang="en-US"/>
              <a:t>Expertise</a:t>
            </a:r>
          </a:p>
        </p:txBody>
      </p:sp>
    </p:spTree>
    <p:extLst>
      <p:ext uri="{BB962C8B-B14F-4D97-AF65-F5344CB8AC3E}">
        <p14:creationId xmlns:p14="http://schemas.microsoft.com/office/powerpoint/2010/main" val="34913787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Slide - 4">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F87556-5CF9-C44C-BBCA-5C457F5540E2}"/>
              </a:ext>
            </a:extLst>
          </p:cNvPr>
          <p:cNvSpPr>
            <a:spLocks noGrp="1"/>
          </p:cNvSpPr>
          <p:nvPr>
            <p:ph type="body" sz="quarter" idx="24"/>
          </p:nvPr>
        </p:nvSpPr>
        <p:spPr>
          <a:xfrm>
            <a:off x="457200" y="4101592"/>
            <a:ext cx="1828800" cy="1219200"/>
          </a:xfrm>
          <a:solidFill>
            <a:schemeClr val="bg1">
              <a:lumMod val="95000"/>
            </a:schemeClr>
          </a:solidFill>
        </p:spPr>
        <p:txBody>
          <a:bodyPr lIns="91440" tIns="91440" rIns="45720" bIns="91440" anchor="ctr" anchorCtr="0">
            <a:normAutofit/>
          </a:bodyPr>
          <a:lstStyle>
            <a:lvl1pPr marL="0" indent="0">
              <a:spcBef>
                <a:spcPts val="500"/>
              </a:spcBef>
              <a:buNone/>
              <a:defRPr sz="1200"/>
            </a:lvl1pPr>
            <a:lvl2pPr marL="182880"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275DE837-1DB6-0C41-B57C-F14C6EEAAF5D}"/>
              </a:ext>
            </a:extLst>
          </p:cNvPr>
          <p:cNvSpPr>
            <a:spLocks noGrp="1" noChangeAspect="1"/>
          </p:cNvSpPr>
          <p:nvPr>
            <p:ph type="pic" sz="quarter" idx="12" hasCustomPrompt="1"/>
          </p:nvPr>
        </p:nvSpPr>
        <p:spPr>
          <a:xfrm>
            <a:off x="457200" y="1658112"/>
            <a:ext cx="1828800" cy="2438400"/>
          </a:xfrm>
          <a:blipFill dpi="0" rotWithShape="1">
            <a:blip r:embed="rId2" cstate="screen">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17" name="Text Placeholder 3">
            <a:extLst>
              <a:ext uri="{FF2B5EF4-FFF2-40B4-BE49-F238E27FC236}">
                <a16:creationId xmlns:a16="http://schemas.microsoft.com/office/drawing/2014/main" id="{AD97AACF-A0C6-0241-BC1E-2FA800419792}"/>
              </a:ext>
            </a:extLst>
          </p:cNvPr>
          <p:cNvSpPr>
            <a:spLocks noGrp="1"/>
          </p:cNvSpPr>
          <p:nvPr>
            <p:ph type="body" sz="quarter" idx="25"/>
          </p:nvPr>
        </p:nvSpPr>
        <p:spPr>
          <a:xfrm>
            <a:off x="2593848" y="4101592"/>
            <a:ext cx="1828800" cy="1219200"/>
          </a:xfrm>
          <a:solidFill>
            <a:schemeClr val="bg1">
              <a:lumMod val="95000"/>
            </a:schemeClr>
          </a:solidFill>
        </p:spPr>
        <p:txBody>
          <a:bodyPr lIns="91440" tIns="91440" rIns="45720" bIns="91440" anchor="ctr" anchorCtr="0">
            <a:normAutofit/>
          </a:bodyPr>
          <a:lstStyle>
            <a:lvl1pPr marL="0" indent="0">
              <a:spcBef>
                <a:spcPts val="500"/>
              </a:spcBef>
              <a:buNone/>
              <a:defRPr sz="1200"/>
            </a:lvl1pPr>
            <a:lvl2pPr marL="182880" indent="0">
              <a:buNone/>
              <a:defRPr/>
            </a:lvl2pPr>
          </a:lstStyle>
          <a:p>
            <a:pPr lvl="0"/>
            <a:r>
              <a:rPr lang="en-US"/>
              <a:t>Click to edit Master text styles</a:t>
            </a:r>
          </a:p>
        </p:txBody>
      </p:sp>
      <p:sp>
        <p:nvSpPr>
          <p:cNvPr id="18" name="Picture Placeholder 4">
            <a:extLst>
              <a:ext uri="{FF2B5EF4-FFF2-40B4-BE49-F238E27FC236}">
                <a16:creationId xmlns:a16="http://schemas.microsoft.com/office/drawing/2014/main" id="{4AAAD7BA-9AE5-C54B-8AFE-5AE3B97CC962}"/>
              </a:ext>
            </a:extLst>
          </p:cNvPr>
          <p:cNvSpPr>
            <a:spLocks noGrp="1" noChangeAspect="1"/>
          </p:cNvSpPr>
          <p:nvPr>
            <p:ph type="pic" sz="quarter" idx="26" hasCustomPrompt="1"/>
          </p:nvPr>
        </p:nvSpPr>
        <p:spPr>
          <a:xfrm>
            <a:off x="2597149" y="1658112"/>
            <a:ext cx="1828800" cy="2438400"/>
          </a:xfrm>
          <a:blipFill dpi="0" rotWithShape="1">
            <a:blip r:embed="rId2" cstate="screen">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20" name="Text Placeholder 3">
            <a:extLst>
              <a:ext uri="{FF2B5EF4-FFF2-40B4-BE49-F238E27FC236}">
                <a16:creationId xmlns:a16="http://schemas.microsoft.com/office/drawing/2014/main" id="{FF045F72-5E83-0641-93D8-D524A24745AE}"/>
              </a:ext>
            </a:extLst>
          </p:cNvPr>
          <p:cNvSpPr>
            <a:spLocks noGrp="1"/>
          </p:cNvSpPr>
          <p:nvPr>
            <p:ph type="body" sz="quarter" idx="27"/>
          </p:nvPr>
        </p:nvSpPr>
        <p:spPr>
          <a:xfrm>
            <a:off x="4727448" y="4101592"/>
            <a:ext cx="1828800" cy="1219200"/>
          </a:xfrm>
          <a:solidFill>
            <a:schemeClr val="bg1">
              <a:lumMod val="95000"/>
            </a:schemeClr>
          </a:solidFill>
        </p:spPr>
        <p:txBody>
          <a:bodyPr lIns="91440" tIns="91440" rIns="45720" bIns="91440" anchor="ctr" anchorCtr="0">
            <a:normAutofit/>
          </a:bodyPr>
          <a:lstStyle>
            <a:lvl1pPr marL="0" indent="0">
              <a:spcBef>
                <a:spcPts val="500"/>
              </a:spcBef>
              <a:buNone/>
              <a:defRPr sz="1200"/>
            </a:lvl1pPr>
            <a:lvl2pPr marL="182880" indent="0">
              <a:buNone/>
              <a:defRPr/>
            </a:lvl2pPr>
          </a:lstStyle>
          <a:p>
            <a:pPr lvl="0"/>
            <a:r>
              <a:rPr lang="en-US"/>
              <a:t>Click to edit Master text styles</a:t>
            </a:r>
          </a:p>
        </p:txBody>
      </p:sp>
      <p:sp>
        <p:nvSpPr>
          <p:cNvPr id="21" name="Picture Placeholder 4">
            <a:extLst>
              <a:ext uri="{FF2B5EF4-FFF2-40B4-BE49-F238E27FC236}">
                <a16:creationId xmlns:a16="http://schemas.microsoft.com/office/drawing/2014/main" id="{91F135A6-249F-9A4D-97D0-B4A0A82C1D92}"/>
              </a:ext>
            </a:extLst>
          </p:cNvPr>
          <p:cNvSpPr>
            <a:spLocks noGrp="1" noChangeAspect="1"/>
          </p:cNvSpPr>
          <p:nvPr>
            <p:ph type="pic" sz="quarter" idx="28" hasCustomPrompt="1"/>
          </p:nvPr>
        </p:nvSpPr>
        <p:spPr>
          <a:xfrm>
            <a:off x="4728972" y="1658112"/>
            <a:ext cx="1828800" cy="2438400"/>
          </a:xfrm>
          <a:blipFill dpi="0" rotWithShape="1">
            <a:blip r:embed="rId2" cstate="screen">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23" name="Text Placeholder 3">
            <a:extLst>
              <a:ext uri="{FF2B5EF4-FFF2-40B4-BE49-F238E27FC236}">
                <a16:creationId xmlns:a16="http://schemas.microsoft.com/office/drawing/2014/main" id="{04CECC44-4E82-784E-A87D-0C98DF29DB95}"/>
              </a:ext>
            </a:extLst>
          </p:cNvPr>
          <p:cNvSpPr>
            <a:spLocks noGrp="1"/>
          </p:cNvSpPr>
          <p:nvPr>
            <p:ph type="body" sz="quarter" idx="29"/>
          </p:nvPr>
        </p:nvSpPr>
        <p:spPr>
          <a:xfrm>
            <a:off x="6867144" y="4101592"/>
            <a:ext cx="1828800" cy="1219200"/>
          </a:xfrm>
          <a:solidFill>
            <a:schemeClr val="bg1">
              <a:lumMod val="95000"/>
            </a:schemeClr>
          </a:solidFill>
        </p:spPr>
        <p:txBody>
          <a:bodyPr lIns="91440" tIns="91440" rIns="45720" bIns="91440" anchor="ctr" anchorCtr="0">
            <a:normAutofit/>
          </a:bodyPr>
          <a:lstStyle>
            <a:lvl1pPr marL="0" indent="0">
              <a:spcBef>
                <a:spcPts val="500"/>
              </a:spcBef>
              <a:buNone/>
              <a:defRPr sz="1200"/>
            </a:lvl1pPr>
            <a:lvl2pPr marL="182880" indent="0">
              <a:buNone/>
              <a:defRPr/>
            </a:lvl2pPr>
          </a:lstStyle>
          <a:p>
            <a:pPr lvl="0"/>
            <a:r>
              <a:rPr lang="en-US"/>
              <a:t>Click to edit Master text styles</a:t>
            </a:r>
          </a:p>
        </p:txBody>
      </p:sp>
      <p:sp>
        <p:nvSpPr>
          <p:cNvPr id="24" name="Picture Placeholder 4">
            <a:extLst>
              <a:ext uri="{FF2B5EF4-FFF2-40B4-BE49-F238E27FC236}">
                <a16:creationId xmlns:a16="http://schemas.microsoft.com/office/drawing/2014/main" id="{DE5B2D7D-5F43-944F-9863-7817D53DCFD7}"/>
              </a:ext>
            </a:extLst>
          </p:cNvPr>
          <p:cNvSpPr>
            <a:spLocks noGrp="1" noChangeAspect="1"/>
          </p:cNvSpPr>
          <p:nvPr>
            <p:ph type="pic" sz="quarter" idx="30" hasCustomPrompt="1"/>
          </p:nvPr>
        </p:nvSpPr>
        <p:spPr>
          <a:xfrm>
            <a:off x="6867144" y="1658112"/>
            <a:ext cx="1828800" cy="2438400"/>
          </a:xfrm>
          <a:blipFill dpi="0" rotWithShape="1">
            <a:blip r:embed="rId2" cstate="screen">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a:lvl1pPr>
          </a:lstStyle>
          <a:p>
            <a:r>
              <a:rPr lang="en-US" dirty="0"/>
              <a:t>Click to Insert Bio Photo</a:t>
            </a:r>
          </a:p>
        </p:txBody>
      </p:sp>
      <p:cxnSp>
        <p:nvCxnSpPr>
          <p:cNvPr id="26" name="Straight Connector 25">
            <a:extLst>
              <a:ext uri="{FF2B5EF4-FFF2-40B4-BE49-F238E27FC236}">
                <a16:creationId xmlns:a16="http://schemas.microsoft.com/office/drawing/2014/main" id="{AFF1FB57-409C-7340-9F00-FB8A1FE28210}"/>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225F6765-77BB-4845-8D55-9CD7C3261D4C}"/>
              </a:ext>
            </a:extLst>
          </p:cNvPr>
          <p:cNvSpPr>
            <a:spLocks noGrp="1"/>
          </p:cNvSpPr>
          <p:nvPr>
            <p:ph type="title" hasCustomPrompt="1"/>
          </p:nvPr>
        </p:nvSpPr>
        <p:spPr/>
        <p:txBody>
          <a:bodyPr/>
          <a:lstStyle/>
          <a:p>
            <a:r>
              <a:rPr lang="en-US"/>
              <a:t>Project Team</a:t>
            </a:r>
          </a:p>
        </p:txBody>
      </p:sp>
    </p:spTree>
    <p:extLst>
      <p:ext uri="{BB962C8B-B14F-4D97-AF65-F5344CB8AC3E}">
        <p14:creationId xmlns:p14="http://schemas.microsoft.com/office/powerpoint/2010/main" val="79650156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Slide - 4 (option 2)">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2F1CAF7E-5F13-3E48-AA3D-293A418D5EEE}"/>
              </a:ext>
            </a:extLst>
          </p:cNvPr>
          <p:cNvSpPr>
            <a:spLocks noGrp="1"/>
          </p:cNvSpPr>
          <p:nvPr>
            <p:ph type="body" sz="quarter" idx="13"/>
          </p:nvPr>
        </p:nvSpPr>
        <p:spPr>
          <a:xfrm>
            <a:off x="1828800" y="1671695"/>
            <a:ext cx="2286000" cy="1828800"/>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14" name="Picture Placeholder 4">
            <a:extLst>
              <a:ext uri="{FF2B5EF4-FFF2-40B4-BE49-F238E27FC236}">
                <a16:creationId xmlns:a16="http://schemas.microsoft.com/office/drawing/2014/main" id="{89F2D073-367C-504F-8B32-129F53C4F260}"/>
              </a:ext>
            </a:extLst>
          </p:cNvPr>
          <p:cNvSpPr>
            <a:spLocks noGrp="1"/>
          </p:cNvSpPr>
          <p:nvPr>
            <p:ph type="pic" sz="quarter" idx="12" hasCustomPrompt="1"/>
          </p:nvPr>
        </p:nvSpPr>
        <p:spPr>
          <a:xfrm>
            <a:off x="457200" y="1671695"/>
            <a:ext cx="1371600" cy="1828800"/>
          </a:xfrm>
          <a:blipFill dpi="0" rotWithShape="1">
            <a:blip r:embed="rId2" cstate="screen">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26" name="Text Placeholder 7">
            <a:extLst>
              <a:ext uri="{FF2B5EF4-FFF2-40B4-BE49-F238E27FC236}">
                <a16:creationId xmlns:a16="http://schemas.microsoft.com/office/drawing/2014/main" id="{CFBCFED4-F3FF-F74F-8210-0C26BC95B9CC}"/>
              </a:ext>
            </a:extLst>
          </p:cNvPr>
          <p:cNvSpPr>
            <a:spLocks noGrp="1"/>
          </p:cNvSpPr>
          <p:nvPr>
            <p:ph type="body" sz="quarter" idx="14"/>
          </p:nvPr>
        </p:nvSpPr>
        <p:spPr>
          <a:xfrm>
            <a:off x="1828800" y="4062984"/>
            <a:ext cx="2286000" cy="1828800"/>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27" name="Picture Placeholder 4">
            <a:extLst>
              <a:ext uri="{FF2B5EF4-FFF2-40B4-BE49-F238E27FC236}">
                <a16:creationId xmlns:a16="http://schemas.microsoft.com/office/drawing/2014/main" id="{C57B93E4-4622-6A40-8C54-F08D9BDE7A1C}"/>
              </a:ext>
            </a:extLst>
          </p:cNvPr>
          <p:cNvSpPr>
            <a:spLocks noGrp="1"/>
          </p:cNvSpPr>
          <p:nvPr>
            <p:ph type="pic" sz="quarter" idx="15" hasCustomPrompt="1"/>
          </p:nvPr>
        </p:nvSpPr>
        <p:spPr>
          <a:xfrm>
            <a:off x="457200" y="4062984"/>
            <a:ext cx="1371600" cy="1828800"/>
          </a:xfrm>
          <a:blipFill dpi="0" rotWithShape="1">
            <a:blip r:embed="rId2" cstate="screen">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29" name="Text Placeholder 7">
            <a:extLst>
              <a:ext uri="{FF2B5EF4-FFF2-40B4-BE49-F238E27FC236}">
                <a16:creationId xmlns:a16="http://schemas.microsoft.com/office/drawing/2014/main" id="{F0DCAE8A-7A25-D64E-BD90-C2440FDC24EE}"/>
              </a:ext>
            </a:extLst>
          </p:cNvPr>
          <p:cNvSpPr>
            <a:spLocks noGrp="1"/>
          </p:cNvSpPr>
          <p:nvPr>
            <p:ph type="body" sz="quarter" idx="16"/>
          </p:nvPr>
        </p:nvSpPr>
        <p:spPr>
          <a:xfrm>
            <a:off x="6409944" y="1671695"/>
            <a:ext cx="2286000" cy="1828800"/>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30" name="Picture Placeholder 4">
            <a:extLst>
              <a:ext uri="{FF2B5EF4-FFF2-40B4-BE49-F238E27FC236}">
                <a16:creationId xmlns:a16="http://schemas.microsoft.com/office/drawing/2014/main" id="{EEFFECBE-20FF-744F-B5DC-0FA74DF3AF8B}"/>
              </a:ext>
            </a:extLst>
          </p:cNvPr>
          <p:cNvSpPr>
            <a:spLocks noGrp="1"/>
          </p:cNvSpPr>
          <p:nvPr>
            <p:ph type="pic" sz="quarter" idx="17" hasCustomPrompt="1"/>
          </p:nvPr>
        </p:nvSpPr>
        <p:spPr>
          <a:xfrm>
            <a:off x="5038344" y="1671695"/>
            <a:ext cx="1371600" cy="1828800"/>
          </a:xfrm>
          <a:blipFill dpi="0" rotWithShape="1">
            <a:blip r:embed="rId2" cstate="screen">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32" name="Text Placeholder 7">
            <a:extLst>
              <a:ext uri="{FF2B5EF4-FFF2-40B4-BE49-F238E27FC236}">
                <a16:creationId xmlns:a16="http://schemas.microsoft.com/office/drawing/2014/main" id="{711D0530-181B-CA4D-B7E1-B250E3DA6A3E}"/>
              </a:ext>
            </a:extLst>
          </p:cNvPr>
          <p:cNvSpPr>
            <a:spLocks noGrp="1"/>
          </p:cNvSpPr>
          <p:nvPr>
            <p:ph type="body" sz="quarter" idx="18"/>
          </p:nvPr>
        </p:nvSpPr>
        <p:spPr>
          <a:xfrm>
            <a:off x="6409944" y="4062984"/>
            <a:ext cx="2286000" cy="1828800"/>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33" name="Picture Placeholder 4">
            <a:extLst>
              <a:ext uri="{FF2B5EF4-FFF2-40B4-BE49-F238E27FC236}">
                <a16:creationId xmlns:a16="http://schemas.microsoft.com/office/drawing/2014/main" id="{DEE71E3B-DF2D-9149-94F6-35885BE39D0E}"/>
              </a:ext>
            </a:extLst>
          </p:cNvPr>
          <p:cNvSpPr>
            <a:spLocks noGrp="1"/>
          </p:cNvSpPr>
          <p:nvPr>
            <p:ph type="pic" sz="quarter" idx="19" hasCustomPrompt="1"/>
          </p:nvPr>
        </p:nvSpPr>
        <p:spPr>
          <a:xfrm>
            <a:off x="5038344" y="4062984"/>
            <a:ext cx="1371600" cy="1828800"/>
          </a:xfrm>
          <a:blipFill dpi="0" rotWithShape="1">
            <a:blip r:embed="rId2" cstate="screen">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a:lvl1pPr>
          </a:lstStyle>
          <a:p>
            <a:r>
              <a:rPr lang="en-US" dirty="0"/>
              <a:t>Click to Insert Bio Photo</a:t>
            </a:r>
          </a:p>
        </p:txBody>
      </p:sp>
      <p:cxnSp>
        <p:nvCxnSpPr>
          <p:cNvPr id="16" name="Straight Connector 15">
            <a:extLst>
              <a:ext uri="{FF2B5EF4-FFF2-40B4-BE49-F238E27FC236}">
                <a16:creationId xmlns:a16="http://schemas.microsoft.com/office/drawing/2014/main" id="{533E797D-B57A-3F4D-847F-BBB6C08FA7EB}"/>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D1079DEC-1158-4E42-B8C4-7692FA8531A8}"/>
              </a:ext>
            </a:extLst>
          </p:cNvPr>
          <p:cNvSpPr>
            <a:spLocks noGrp="1"/>
          </p:cNvSpPr>
          <p:nvPr>
            <p:ph type="title" hasCustomPrompt="1"/>
          </p:nvPr>
        </p:nvSpPr>
        <p:spPr/>
        <p:txBody>
          <a:bodyPr/>
          <a:lstStyle/>
          <a:p>
            <a:r>
              <a:rPr lang="en-US"/>
              <a:t>Project Team</a:t>
            </a:r>
          </a:p>
        </p:txBody>
      </p:sp>
    </p:spTree>
    <p:extLst>
      <p:ext uri="{BB962C8B-B14F-4D97-AF65-F5344CB8AC3E}">
        <p14:creationId xmlns:p14="http://schemas.microsoft.com/office/powerpoint/2010/main" val="2855146671"/>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Slide - 9">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374D04B-A074-DB4A-983C-6C766D7FECBB}"/>
              </a:ext>
            </a:extLst>
          </p:cNvPr>
          <p:cNvSpPr>
            <a:spLocks noGrp="1"/>
          </p:cNvSpPr>
          <p:nvPr>
            <p:ph type="body" sz="quarter" idx="13"/>
          </p:nvPr>
        </p:nvSpPr>
        <p:spPr>
          <a:xfrm>
            <a:off x="1371600" y="1726185"/>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20" name="Picture Placeholder 4">
            <a:extLst>
              <a:ext uri="{FF2B5EF4-FFF2-40B4-BE49-F238E27FC236}">
                <a16:creationId xmlns:a16="http://schemas.microsoft.com/office/drawing/2014/main" id="{D4DC9477-F536-0142-9F4F-66F10469D23C}"/>
              </a:ext>
            </a:extLst>
          </p:cNvPr>
          <p:cNvSpPr>
            <a:spLocks noGrp="1"/>
          </p:cNvSpPr>
          <p:nvPr>
            <p:ph type="pic" sz="quarter" idx="12" hasCustomPrompt="1"/>
          </p:nvPr>
        </p:nvSpPr>
        <p:spPr>
          <a:xfrm>
            <a:off x="457200" y="1726184"/>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25" name="Text Placeholder 7">
            <a:extLst>
              <a:ext uri="{FF2B5EF4-FFF2-40B4-BE49-F238E27FC236}">
                <a16:creationId xmlns:a16="http://schemas.microsoft.com/office/drawing/2014/main" id="{357D5510-2190-9447-BC6E-F131E971C3E0}"/>
              </a:ext>
            </a:extLst>
          </p:cNvPr>
          <p:cNvSpPr>
            <a:spLocks noGrp="1"/>
          </p:cNvSpPr>
          <p:nvPr>
            <p:ph type="body" sz="quarter" idx="14"/>
          </p:nvPr>
        </p:nvSpPr>
        <p:spPr>
          <a:xfrm>
            <a:off x="1371600" y="3255773"/>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26" name="Picture Placeholder 4">
            <a:extLst>
              <a:ext uri="{FF2B5EF4-FFF2-40B4-BE49-F238E27FC236}">
                <a16:creationId xmlns:a16="http://schemas.microsoft.com/office/drawing/2014/main" id="{51D4871F-AA13-5545-9C19-1CE538BF5F13}"/>
              </a:ext>
            </a:extLst>
          </p:cNvPr>
          <p:cNvSpPr>
            <a:spLocks noGrp="1"/>
          </p:cNvSpPr>
          <p:nvPr>
            <p:ph type="pic" sz="quarter" idx="15" hasCustomPrompt="1"/>
          </p:nvPr>
        </p:nvSpPr>
        <p:spPr>
          <a:xfrm>
            <a:off x="457200" y="3255772"/>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38" name="Text Placeholder 7">
            <a:extLst>
              <a:ext uri="{FF2B5EF4-FFF2-40B4-BE49-F238E27FC236}">
                <a16:creationId xmlns:a16="http://schemas.microsoft.com/office/drawing/2014/main" id="{D451B761-CAF0-C747-B010-0065381094E5}"/>
              </a:ext>
            </a:extLst>
          </p:cNvPr>
          <p:cNvSpPr>
            <a:spLocks noGrp="1"/>
          </p:cNvSpPr>
          <p:nvPr>
            <p:ph type="body" sz="quarter" idx="16"/>
          </p:nvPr>
        </p:nvSpPr>
        <p:spPr>
          <a:xfrm>
            <a:off x="1371600" y="4785361"/>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39" name="Picture Placeholder 4">
            <a:extLst>
              <a:ext uri="{FF2B5EF4-FFF2-40B4-BE49-F238E27FC236}">
                <a16:creationId xmlns:a16="http://schemas.microsoft.com/office/drawing/2014/main" id="{50AF21CB-86F3-CE4F-AE8C-B5D7963C738D}"/>
              </a:ext>
            </a:extLst>
          </p:cNvPr>
          <p:cNvSpPr>
            <a:spLocks noGrp="1"/>
          </p:cNvSpPr>
          <p:nvPr>
            <p:ph type="pic" sz="quarter" idx="17" hasCustomPrompt="1"/>
          </p:nvPr>
        </p:nvSpPr>
        <p:spPr>
          <a:xfrm>
            <a:off x="457200" y="4785360"/>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65" name="Text Placeholder 7">
            <a:extLst>
              <a:ext uri="{FF2B5EF4-FFF2-40B4-BE49-F238E27FC236}">
                <a16:creationId xmlns:a16="http://schemas.microsoft.com/office/drawing/2014/main" id="{C74576D2-78A8-9245-B745-24C5CBDC11EB}"/>
              </a:ext>
            </a:extLst>
          </p:cNvPr>
          <p:cNvSpPr>
            <a:spLocks noGrp="1"/>
          </p:cNvSpPr>
          <p:nvPr>
            <p:ph type="body" sz="quarter" idx="18"/>
          </p:nvPr>
        </p:nvSpPr>
        <p:spPr>
          <a:xfrm>
            <a:off x="7077456" y="1726185"/>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66" name="Picture Placeholder 4">
            <a:extLst>
              <a:ext uri="{FF2B5EF4-FFF2-40B4-BE49-F238E27FC236}">
                <a16:creationId xmlns:a16="http://schemas.microsoft.com/office/drawing/2014/main" id="{982FC854-457E-344E-9A0F-1E7A6E643A0D}"/>
              </a:ext>
            </a:extLst>
          </p:cNvPr>
          <p:cNvSpPr>
            <a:spLocks noGrp="1"/>
          </p:cNvSpPr>
          <p:nvPr>
            <p:ph type="pic" sz="quarter" idx="19" hasCustomPrompt="1"/>
          </p:nvPr>
        </p:nvSpPr>
        <p:spPr>
          <a:xfrm>
            <a:off x="6163056" y="1726184"/>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68" name="Text Placeholder 7">
            <a:extLst>
              <a:ext uri="{FF2B5EF4-FFF2-40B4-BE49-F238E27FC236}">
                <a16:creationId xmlns:a16="http://schemas.microsoft.com/office/drawing/2014/main" id="{55FF1E00-B3CA-7D46-801D-9DCD37E64878}"/>
              </a:ext>
            </a:extLst>
          </p:cNvPr>
          <p:cNvSpPr>
            <a:spLocks noGrp="1"/>
          </p:cNvSpPr>
          <p:nvPr>
            <p:ph type="body" sz="quarter" idx="20"/>
          </p:nvPr>
        </p:nvSpPr>
        <p:spPr>
          <a:xfrm>
            <a:off x="7077456" y="3255773"/>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69" name="Picture Placeholder 4">
            <a:extLst>
              <a:ext uri="{FF2B5EF4-FFF2-40B4-BE49-F238E27FC236}">
                <a16:creationId xmlns:a16="http://schemas.microsoft.com/office/drawing/2014/main" id="{ADE194D1-AED9-824C-8A88-535DCFB46F26}"/>
              </a:ext>
            </a:extLst>
          </p:cNvPr>
          <p:cNvSpPr>
            <a:spLocks noGrp="1"/>
          </p:cNvSpPr>
          <p:nvPr>
            <p:ph type="pic" sz="quarter" idx="21" hasCustomPrompt="1"/>
          </p:nvPr>
        </p:nvSpPr>
        <p:spPr>
          <a:xfrm>
            <a:off x="6163056" y="3255772"/>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71" name="Text Placeholder 7">
            <a:extLst>
              <a:ext uri="{FF2B5EF4-FFF2-40B4-BE49-F238E27FC236}">
                <a16:creationId xmlns:a16="http://schemas.microsoft.com/office/drawing/2014/main" id="{A8E8269B-1735-CC48-BA70-9E8F7A470FB1}"/>
              </a:ext>
            </a:extLst>
          </p:cNvPr>
          <p:cNvSpPr>
            <a:spLocks noGrp="1"/>
          </p:cNvSpPr>
          <p:nvPr>
            <p:ph type="body" sz="quarter" idx="22"/>
          </p:nvPr>
        </p:nvSpPr>
        <p:spPr>
          <a:xfrm>
            <a:off x="7077456" y="4785361"/>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72" name="Picture Placeholder 4">
            <a:extLst>
              <a:ext uri="{FF2B5EF4-FFF2-40B4-BE49-F238E27FC236}">
                <a16:creationId xmlns:a16="http://schemas.microsoft.com/office/drawing/2014/main" id="{2BADF99D-8982-2346-87C8-7BE5E73E02E6}"/>
              </a:ext>
            </a:extLst>
          </p:cNvPr>
          <p:cNvSpPr>
            <a:spLocks noGrp="1"/>
          </p:cNvSpPr>
          <p:nvPr>
            <p:ph type="pic" sz="quarter" idx="23" hasCustomPrompt="1"/>
          </p:nvPr>
        </p:nvSpPr>
        <p:spPr>
          <a:xfrm>
            <a:off x="6163056" y="4785360"/>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74" name="Text Placeholder 7">
            <a:extLst>
              <a:ext uri="{FF2B5EF4-FFF2-40B4-BE49-F238E27FC236}">
                <a16:creationId xmlns:a16="http://schemas.microsoft.com/office/drawing/2014/main" id="{64762B7A-90C3-0C4D-916C-F68A21F47232}"/>
              </a:ext>
            </a:extLst>
          </p:cNvPr>
          <p:cNvSpPr>
            <a:spLocks noGrp="1"/>
          </p:cNvSpPr>
          <p:nvPr>
            <p:ph type="body" sz="quarter" idx="24"/>
          </p:nvPr>
        </p:nvSpPr>
        <p:spPr>
          <a:xfrm>
            <a:off x="4224528" y="1726185"/>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75" name="Picture Placeholder 4">
            <a:extLst>
              <a:ext uri="{FF2B5EF4-FFF2-40B4-BE49-F238E27FC236}">
                <a16:creationId xmlns:a16="http://schemas.microsoft.com/office/drawing/2014/main" id="{F8077EF3-CF52-A649-8293-D2828C984820}"/>
              </a:ext>
            </a:extLst>
          </p:cNvPr>
          <p:cNvSpPr>
            <a:spLocks noGrp="1"/>
          </p:cNvSpPr>
          <p:nvPr>
            <p:ph type="pic" sz="quarter" idx="25" hasCustomPrompt="1"/>
          </p:nvPr>
        </p:nvSpPr>
        <p:spPr>
          <a:xfrm>
            <a:off x="3310128" y="1726184"/>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77" name="Text Placeholder 7">
            <a:extLst>
              <a:ext uri="{FF2B5EF4-FFF2-40B4-BE49-F238E27FC236}">
                <a16:creationId xmlns:a16="http://schemas.microsoft.com/office/drawing/2014/main" id="{FBFC5BCA-7BBC-6A4A-A80B-A44623009113}"/>
              </a:ext>
            </a:extLst>
          </p:cNvPr>
          <p:cNvSpPr>
            <a:spLocks noGrp="1"/>
          </p:cNvSpPr>
          <p:nvPr>
            <p:ph type="body" sz="quarter" idx="26"/>
          </p:nvPr>
        </p:nvSpPr>
        <p:spPr>
          <a:xfrm>
            <a:off x="4224528" y="3255773"/>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78" name="Picture Placeholder 4">
            <a:extLst>
              <a:ext uri="{FF2B5EF4-FFF2-40B4-BE49-F238E27FC236}">
                <a16:creationId xmlns:a16="http://schemas.microsoft.com/office/drawing/2014/main" id="{993AB230-2EE6-764E-AD54-6331C6570496}"/>
              </a:ext>
            </a:extLst>
          </p:cNvPr>
          <p:cNvSpPr>
            <a:spLocks noGrp="1"/>
          </p:cNvSpPr>
          <p:nvPr>
            <p:ph type="pic" sz="quarter" idx="27" hasCustomPrompt="1"/>
          </p:nvPr>
        </p:nvSpPr>
        <p:spPr>
          <a:xfrm>
            <a:off x="3310128" y="3255772"/>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dirty="0"/>
              <a:t>Click to Insert Bio Photo</a:t>
            </a:r>
          </a:p>
        </p:txBody>
      </p:sp>
      <p:sp>
        <p:nvSpPr>
          <p:cNvPr id="80" name="Text Placeholder 7">
            <a:extLst>
              <a:ext uri="{FF2B5EF4-FFF2-40B4-BE49-F238E27FC236}">
                <a16:creationId xmlns:a16="http://schemas.microsoft.com/office/drawing/2014/main" id="{8F6523BE-318F-094E-8D8F-829397782831}"/>
              </a:ext>
            </a:extLst>
          </p:cNvPr>
          <p:cNvSpPr>
            <a:spLocks noGrp="1"/>
          </p:cNvSpPr>
          <p:nvPr>
            <p:ph type="body" sz="quarter" idx="28"/>
          </p:nvPr>
        </p:nvSpPr>
        <p:spPr>
          <a:xfrm>
            <a:off x="4224528" y="4785361"/>
            <a:ext cx="1600200" cy="1188844"/>
          </a:xfrm>
          <a:solidFill>
            <a:schemeClr val="bg1">
              <a:lumMod val="95000"/>
            </a:schemeClr>
          </a:solidFill>
          <a:ln w="12700">
            <a:noFill/>
          </a:ln>
        </p:spPr>
        <p:txBody>
          <a:bodyPr lIns="91440" tIns="91440" rIns="45720" bIns="91440">
            <a:normAutofit/>
          </a:bodyPr>
          <a:lstStyle>
            <a:lvl1pPr marL="0" indent="0">
              <a:spcBef>
                <a:spcPts val="500"/>
              </a:spcBef>
              <a:buNone/>
              <a:defRPr sz="1200"/>
            </a:lvl1pPr>
          </a:lstStyle>
          <a:p>
            <a:pPr lvl="0"/>
            <a:r>
              <a:rPr lang="en-US"/>
              <a:t>Click to edit Master text styles</a:t>
            </a:r>
          </a:p>
        </p:txBody>
      </p:sp>
      <p:sp>
        <p:nvSpPr>
          <p:cNvPr id="81" name="Picture Placeholder 4">
            <a:extLst>
              <a:ext uri="{FF2B5EF4-FFF2-40B4-BE49-F238E27FC236}">
                <a16:creationId xmlns:a16="http://schemas.microsoft.com/office/drawing/2014/main" id="{A9291271-D4A8-F449-85CE-941CCD66B971}"/>
              </a:ext>
            </a:extLst>
          </p:cNvPr>
          <p:cNvSpPr>
            <a:spLocks noGrp="1"/>
          </p:cNvSpPr>
          <p:nvPr>
            <p:ph type="pic" sz="quarter" idx="29" hasCustomPrompt="1"/>
          </p:nvPr>
        </p:nvSpPr>
        <p:spPr>
          <a:xfrm>
            <a:off x="3310128" y="4785360"/>
            <a:ext cx="914400" cy="1194816"/>
          </a:xfrm>
          <a:blipFill dpi="0" rotWithShape="1">
            <a:blip r:embed="rId2" cstate="screen">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a:lvl1pPr>
          </a:lstStyle>
          <a:p>
            <a:r>
              <a:rPr lang="en-US" dirty="0"/>
              <a:t>Click to Insert Bio Photo</a:t>
            </a:r>
          </a:p>
        </p:txBody>
      </p:sp>
      <p:cxnSp>
        <p:nvCxnSpPr>
          <p:cNvPr id="32" name="Straight Connector 31">
            <a:extLst>
              <a:ext uri="{FF2B5EF4-FFF2-40B4-BE49-F238E27FC236}">
                <a16:creationId xmlns:a16="http://schemas.microsoft.com/office/drawing/2014/main" id="{7DA51BD1-2DC5-1D40-9129-FE795B86B2A2}"/>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9DC060F-CCC6-CF48-9076-E9D83D07A3A0}"/>
              </a:ext>
            </a:extLst>
          </p:cNvPr>
          <p:cNvSpPr>
            <a:spLocks noGrp="1"/>
          </p:cNvSpPr>
          <p:nvPr>
            <p:ph type="title" hasCustomPrompt="1"/>
          </p:nvPr>
        </p:nvSpPr>
        <p:spPr/>
        <p:txBody>
          <a:bodyPr/>
          <a:lstStyle/>
          <a:p>
            <a:r>
              <a:rPr lang="en-US"/>
              <a:t>Project Team</a:t>
            </a:r>
          </a:p>
        </p:txBody>
      </p:sp>
    </p:spTree>
    <p:extLst>
      <p:ext uri="{BB962C8B-B14F-4D97-AF65-F5344CB8AC3E}">
        <p14:creationId xmlns:p14="http://schemas.microsoft.com/office/powerpoint/2010/main" val="38449586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1CCFDE-D3F2-7748-BADA-3D58EE9DE47B}"/>
              </a:ext>
            </a:extLst>
          </p:cNvPr>
          <p:cNvSpPr/>
          <p:nvPr userDrawn="1"/>
        </p:nvSpPr>
        <p:spPr>
          <a:xfrm>
            <a:off x="533400" y="2006601"/>
            <a:ext cx="8610600" cy="48514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0B630B91-AD54-1144-9B03-E288C8B03A24}"/>
              </a:ext>
            </a:extLst>
          </p:cNvPr>
          <p:cNvSpPr/>
          <p:nvPr userDrawn="1"/>
        </p:nvSpPr>
        <p:spPr>
          <a:xfrm>
            <a:off x="457200" y="2006601"/>
            <a:ext cx="76200" cy="48514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Text Placeholder 4">
            <a:extLst>
              <a:ext uri="{FF2B5EF4-FFF2-40B4-BE49-F238E27FC236}">
                <a16:creationId xmlns:a16="http://schemas.microsoft.com/office/drawing/2014/main" id="{6C305232-F2C1-A147-8EC1-075ECAE8B2B0}"/>
              </a:ext>
            </a:extLst>
          </p:cNvPr>
          <p:cNvSpPr>
            <a:spLocks noGrp="1"/>
          </p:cNvSpPr>
          <p:nvPr>
            <p:ph type="body" sz="quarter" idx="12" hasCustomPrompt="1"/>
          </p:nvPr>
        </p:nvSpPr>
        <p:spPr>
          <a:xfrm>
            <a:off x="685800" y="2311400"/>
            <a:ext cx="2438400" cy="4064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sz="1200"/>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100"/>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050"/>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1"/>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err="1"/>
              <a:t>jggjhgjhgjhgjhgjhg</a:t>
            </a:r>
            <a:endParaRPr lang="en-US"/>
          </a:p>
        </p:txBody>
      </p:sp>
      <p:sp>
        <p:nvSpPr>
          <p:cNvPr id="14" name="Text Placeholder 4">
            <a:extLst>
              <a:ext uri="{FF2B5EF4-FFF2-40B4-BE49-F238E27FC236}">
                <a16:creationId xmlns:a16="http://schemas.microsoft.com/office/drawing/2014/main" id="{D9D4CDD0-9699-BF4B-B441-93DB267FCAE4}"/>
              </a:ext>
            </a:extLst>
          </p:cNvPr>
          <p:cNvSpPr>
            <a:spLocks noGrp="1"/>
          </p:cNvSpPr>
          <p:nvPr>
            <p:ph type="body" sz="quarter" idx="13" hasCustomPrompt="1"/>
          </p:nvPr>
        </p:nvSpPr>
        <p:spPr>
          <a:xfrm>
            <a:off x="3465830" y="2311400"/>
            <a:ext cx="2438400" cy="4064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sz="1200"/>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100"/>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050"/>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1"/>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err="1"/>
              <a:t>jggjhgjhgjhgjhgjhg</a:t>
            </a:r>
            <a:endParaRPr lang="en-US"/>
          </a:p>
        </p:txBody>
      </p:sp>
      <p:sp>
        <p:nvSpPr>
          <p:cNvPr id="15" name="Text Placeholder 4">
            <a:extLst>
              <a:ext uri="{FF2B5EF4-FFF2-40B4-BE49-F238E27FC236}">
                <a16:creationId xmlns:a16="http://schemas.microsoft.com/office/drawing/2014/main" id="{7D1C6F0F-DB78-B242-AD60-465EF9562BFD}"/>
              </a:ext>
            </a:extLst>
          </p:cNvPr>
          <p:cNvSpPr>
            <a:spLocks noGrp="1"/>
          </p:cNvSpPr>
          <p:nvPr>
            <p:ph type="body" sz="quarter" idx="14" hasCustomPrompt="1"/>
          </p:nvPr>
        </p:nvSpPr>
        <p:spPr>
          <a:xfrm>
            <a:off x="6245860" y="2311400"/>
            <a:ext cx="2438400" cy="4064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sz="1200"/>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100"/>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050"/>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1"/>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err="1"/>
              <a:t>jggjhgjhgjhgjhgjhg</a:t>
            </a:r>
            <a:endParaRPr lang="en-US"/>
          </a:p>
        </p:txBody>
      </p:sp>
      <p:cxnSp>
        <p:nvCxnSpPr>
          <p:cNvPr id="16" name="Straight Connector 15">
            <a:extLst>
              <a:ext uri="{FF2B5EF4-FFF2-40B4-BE49-F238E27FC236}">
                <a16:creationId xmlns:a16="http://schemas.microsoft.com/office/drawing/2014/main" id="{69EC9874-C903-5042-876C-E8DA0E0396C6}"/>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7013C271-CC76-5742-B49F-C65AC71B55F3}"/>
              </a:ext>
            </a:extLst>
          </p:cNvPr>
          <p:cNvSpPr>
            <a:spLocks noGrp="1"/>
          </p:cNvSpPr>
          <p:nvPr>
            <p:ph type="title"/>
          </p:nvPr>
        </p:nvSpPr>
        <p:spPr>
          <a:xfrm>
            <a:off x="457200" y="787400"/>
            <a:ext cx="8229600" cy="585600"/>
          </a:xfrm>
        </p:spPr>
        <p:txBody>
          <a:bodyPr/>
          <a:lstStyle/>
          <a:p>
            <a:r>
              <a:rPr lang="en-US"/>
              <a:t>Click to edit Master title style</a:t>
            </a:r>
          </a:p>
        </p:txBody>
      </p:sp>
      <p:sp>
        <p:nvSpPr>
          <p:cNvPr id="13" name="Text Placeholder 4">
            <a:extLst>
              <a:ext uri="{FF2B5EF4-FFF2-40B4-BE49-F238E27FC236}">
                <a16:creationId xmlns:a16="http://schemas.microsoft.com/office/drawing/2014/main" id="{5101D247-5DD8-B744-BFA9-F9430797882A}"/>
              </a:ext>
            </a:extLst>
          </p:cNvPr>
          <p:cNvSpPr>
            <a:spLocks noGrp="1"/>
          </p:cNvSpPr>
          <p:nvPr>
            <p:ph type="body" sz="quarter" idx="17" hasCustomPrompt="1"/>
          </p:nvPr>
        </p:nvSpPr>
        <p:spPr>
          <a:xfrm>
            <a:off x="457200" y="1421000"/>
            <a:ext cx="8229600" cy="585600"/>
          </a:xfrm>
        </p:spPr>
        <p:txBody>
          <a:bodyPr>
            <a:normAutofit/>
          </a:bodyPr>
          <a:lstStyle>
            <a:lvl1pPr>
              <a:defRPr sz="1200" baseline="0">
                <a:solidFill>
                  <a:schemeClr val="bg2">
                    <a:lumMod val="50000"/>
                  </a:schemeClr>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7" name="Slide Number Placeholder 16">
            <a:extLst>
              <a:ext uri="{FF2B5EF4-FFF2-40B4-BE49-F238E27FC236}">
                <a16:creationId xmlns:a16="http://schemas.microsoft.com/office/drawing/2014/main" id="{94228D28-2BE6-9A45-844F-99140253A3CA}"/>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dirty="0"/>
              <a:t>© 2021 Huron Consulting Group Inc. and affiliates.</a:t>
            </a:r>
          </a:p>
        </p:txBody>
      </p:sp>
    </p:spTree>
    <p:extLst>
      <p:ext uri="{BB962C8B-B14F-4D97-AF65-F5344CB8AC3E}">
        <p14:creationId xmlns:p14="http://schemas.microsoft.com/office/powerpoint/2010/main" val="16453294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6" name="Text Placeholder 2"/>
          <p:cNvSpPr>
            <a:spLocks noGrp="1"/>
          </p:cNvSpPr>
          <p:nvPr>
            <p:ph type="body" sz="quarter" idx="15"/>
          </p:nvPr>
        </p:nvSpPr>
        <p:spPr>
          <a:xfrm>
            <a:off x="370284" y="1884918"/>
            <a:ext cx="8340030" cy="2899285"/>
          </a:xfrm>
          <a:prstGeom prst="rect">
            <a:avLst/>
          </a:prstGeo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956AE2A-2253-486A-ABB7-EE5E2C22B6EF}"/>
              </a:ext>
            </a:extLst>
          </p:cNvPr>
          <p:cNvSpPr>
            <a:spLocks noGrp="1"/>
          </p:cNvSpPr>
          <p:nvPr>
            <p:ph type="title" hasCustomPrompt="1"/>
          </p:nvPr>
        </p:nvSpPr>
        <p:spPr>
          <a:xfrm>
            <a:off x="370390" y="485775"/>
            <a:ext cx="8339924" cy="1103816"/>
          </a:xfrm>
          <a:prstGeom prst="rect">
            <a:avLst/>
          </a:prstGeom>
        </p:spPr>
        <p:txBody>
          <a:bodyPr anchor="t">
            <a:normAutofit/>
          </a:bodyPr>
          <a:lstStyle>
            <a:lvl1pPr>
              <a:lnSpc>
                <a:spcPct val="80000"/>
              </a:lnSpc>
              <a:defRPr sz="2800" b="0" cap="none">
                <a:latin typeface="+mn-lt"/>
              </a:defRPr>
            </a:lvl1pPr>
          </a:lstStyle>
          <a:p>
            <a:r>
              <a:rPr lang="en-US"/>
              <a:t>Click to edit master title style</a:t>
            </a:r>
          </a:p>
        </p:txBody>
      </p:sp>
    </p:spTree>
    <p:extLst>
      <p:ext uri="{BB962C8B-B14F-4D97-AF65-F5344CB8AC3E}">
        <p14:creationId xmlns:p14="http://schemas.microsoft.com/office/powerpoint/2010/main" val="28268372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hasCustomPrompt="1"/>
          </p:nvPr>
        </p:nvSpPr>
        <p:spPr/>
        <p:txBody>
          <a:bodyPr/>
          <a:lstStyle/>
          <a:p>
            <a:r>
              <a:rPr lang="en-US"/>
              <a:t>Agenda Option 1</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2" spcCol="365760">
            <a:normAutofit/>
          </a:bodyPr>
          <a:lstStyle>
            <a:lvl1pPr marL="347472" marR="0" indent="-347472" algn="l" defTabSz="457200" rtl="0" eaLnBrk="1" fontAlgn="auto" latinLnBrk="0" hangingPunct="1">
              <a:lnSpc>
                <a:spcPct val="100000"/>
              </a:lnSpc>
              <a:spcBef>
                <a:spcPts val="1600"/>
              </a:spcBef>
              <a:spcAft>
                <a:spcPts val="0"/>
              </a:spcAft>
              <a:buClr>
                <a:schemeClr val="tx1"/>
              </a:buClr>
              <a:buSzTx/>
              <a:buFont typeface="+mj-lt"/>
              <a:buAutoNum type="arabicPeriod"/>
              <a:tabLst/>
              <a:defRPr lang="en-US" sz="2400" b="0" i="0" smtClean="0">
                <a:effect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3pPr>
            <a:lvl4pPr marL="742950" indent="-194310">
              <a:buFont typeface="System Font Regular"/>
              <a:buChar char="⁃"/>
              <a:defRPr/>
            </a:lvl4pPr>
            <a:lvl5pPr marL="742950" indent="-194310">
              <a:buFont typeface="System Font Regular"/>
              <a:buChar char="⁃"/>
              <a:defRPr/>
            </a:lvl5pPr>
          </a:lstStyle>
          <a:p>
            <a:pPr lvl="0"/>
            <a:r>
              <a:rPr lang="en-US"/>
              <a:t>Agenda Item 1</a:t>
            </a:r>
          </a:p>
          <a:p>
            <a:pPr lvl="0"/>
            <a:r>
              <a:rPr lang="en-US"/>
              <a:t>Agenda Item 2</a:t>
            </a:r>
          </a:p>
          <a:p>
            <a:pPr lvl="0"/>
            <a:r>
              <a:rPr lang="en-US"/>
              <a:t>Agenda Item 3</a:t>
            </a:r>
          </a:p>
          <a:p>
            <a:pPr lvl="0"/>
            <a:r>
              <a:rPr lang="en-US"/>
              <a:t>Agenda Item 4</a:t>
            </a:r>
          </a:p>
          <a:p>
            <a:pPr lvl="0"/>
            <a:r>
              <a:rPr lang="en-US"/>
              <a:t>Agenda Item 5</a:t>
            </a:r>
          </a:p>
          <a:p>
            <a:pPr lvl="0"/>
            <a:r>
              <a:rPr lang="en-US"/>
              <a:t>Agenda Item 6</a:t>
            </a:r>
          </a:p>
          <a:p>
            <a:pPr lvl="0"/>
            <a:r>
              <a:rPr lang="en-US"/>
              <a:t>Agenda Item 7</a:t>
            </a:r>
          </a:p>
          <a:p>
            <a:pPr lvl="0"/>
            <a:r>
              <a:rPr lang="en-US"/>
              <a:t>Agenda Item 8</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97BBC916-A295-A34D-8EDB-412531F44F1F}"/>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1843955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453118A-72ED-4042-AD18-11A862EE654B}"/>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0" y="2537750"/>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0" y="1658002"/>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0" y="4309041"/>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0" y="3429293"/>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3</a:t>
            </a:r>
          </a:p>
        </p:txBody>
      </p:sp>
      <p:sp>
        <p:nvSpPr>
          <p:cNvPr id="19" name="Text Placeholder 5">
            <a:extLst>
              <a:ext uri="{FF2B5EF4-FFF2-40B4-BE49-F238E27FC236}">
                <a16:creationId xmlns:a16="http://schemas.microsoft.com/office/drawing/2014/main" id="{26DD9167-E985-6349-972E-A652C35E6E7C}"/>
              </a:ext>
            </a:extLst>
          </p:cNvPr>
          <p:cNvSpPr>
            <a:spLocks noGrp="1"/>
          </p:cNvSpPr>
          <p:nvPr>
            <p:ph type="body" sz="quarter" idx="17" hasCustomPrompt="1"/>
          </p:nvPr>
        </p:nvSpPr>
        <p:spPr>
          <a:xfrm>
            <a:off x="4572000" y="2537750"/>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6</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4572000" y="1658002"/>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5</a:t>
            </a:r>
          </a:p>
        </p:txBody>
      </p:sp>
      <p:sp>
        <p:nvSpPr>
          <p:cNvPr id="21" name="Text Placeholder 5">
            <a:extLst>
              <a:ext uri="{FF2B5EF4-FFF2-40B4-BE49-F238E27FC236}">
                <a16:creationId xmlns:a16="http://schemas.microsoft.com/office/drawing/2014/main" id="{E91C337E-553F-884E-BC04-FFADB6D90B92}"/>
              </a:ext>
            </a:extLst>
          </p:cNvPr>
          <p:cNvSpPr>
            <a:spLocks noGrp="1"/>
          </p:cNvSpPr>
          <p:nvPr>
            <p:ph type="body" sz="quarter" idx="19" hasCustomPrompt="1"/>
          </p:nvPr>
        </p:nvSpPr>
        <p:spPr>
          <a:xfrm>
            <a:off x="4572000" y="4309041"/>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8</a:t>
            </a:r>
          </a:p>
        </p:txBody>
      </p:sp>
      <p:sp>
        <p:nvSpPr>
          <p:cNvPr id="22" name="Text Placeholder 5">
            <a:extLst>
              <a:ext uri="{FF2B5EF4-FFF2-40B4-BE49-F238E27FC236}">
                <a16:creationId xmlns:a16="http://schemas.microsoft.com/office/drawing/2014/main" id="{0AD1EB7E-84C5-844A-9DD9-69F7A7F98F98}"/>
              </a:ext>
            </a:extLst>
          </p:cNvPr>
          <p:cNvSpPr>
            <a:spLocks noGrp="1"/>
          </p:cNvSpPr>
          <p:nvPr>
            <p:ph type="body" sz="quarter" idx="20" hasCustomPrompt="1"/>
          </p:nvPr>
        </p:nvSpPr>
        <p:spPr>
          <a:xfrm>
            <a:off x="4572000" y="3429293"/>
            <a:ext cx="4564956" cy="869684"/>
          </a:xfrm>
        </p:spPr>
        <p:txBody>
          <a:bodyPr lIns="457200" tIns="91440" rIns="365760" bIns="91440" anchor="ctr" anchorCtr="0">
            <a:normAutofit/>
          </a:bodyPr>
          <a:lstStyle>
            <a:lvl1pPr>
              <a:defRPr sz="2000">
                <a:solidFill>
                  <a:schemeClr val="tx2"/>
                </a:solidFill>
              </a:defRPr>
            </a:lvl1pPr>
          </a:lstStyle>
          <a:p>
            <a:pPr lvl="0"/>
            <a:r>
              <a:rPr lang="en-US"/>
              <a:t>Agenda Item 7</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p>
            <a:r>
              <a:rPr lang="en-US"/>
              <a:t>Agenda Option 2</a:t>
            </a:r>
          </a:p>
        </p:txBody>
      </p:sp>
    </p:spTree>
    <p:extLst>
      <p:ext uri="{BB962C8B-B14F-4D97-AF65-F5344CB8AC3E}">
        <p14:creationId xmlns:p14="http://schemas.microsoft.com/office/powerpoint/2010/main" val="3486342404"/>
      </p:ext>
    </p:extLst>
  </p:cSld>
  <p:clrMapOvr>
    <a:masterClrMapping/>
  </p:clrMapOvr>
  <p:extLst>
    <p:ext uri="{DCECCB84-F9BA-43D5-87BE-67443E8EF086}">
      <p15:sldGuideLst xmlns:p15="http://schemas.microsoft.com/office/powerpoint/2012/main">
        <p15:guide id="1" orient="horz" pos="1620">
          <p15:clr>
            <a:srgbClr val="FBAE40"/>
          </p15:clr>
        </p15:guide>
        <p15:guide id="3" pos="14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3 or List w Description">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453118A-72ED-4042-AD18-11A862EE654B}"/>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457200" y="2543731"/>
            <a:ext cx="4107756" cy="869684"/>
          </a:xfrm>
        </p:spPr>
        <p:txBody>
          <a:bodyPr lIns="182880" tIns="91440" rIns="182880" bIns="91440" anchor="ctr" anchorCtr="0">
            <a:normAutofit/>
          </a:bodyPr>
          <a:lstStyle>
            <a:lvl1pPr>
              <a:defRPr sz="2000">
                <a:solidFill>
                  <a:schemeClr val="tx2"/>
                </a:solidFill>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457200" y="1658002"/>
            <a:ext cx="4107756" cy="869684"/>
          </a:xfrm>
        </p:spPr>
        <p:txBody>
          <a:bodyPr lIns="182880" tIns="91440" rIns="182880" bIns="91440" anchor="ctr" anchorCtr="0">
            <a:normAutofit/>
          </a:bodyPr>
          <a:lstStyle>
            <a:lvl1pPr>
              <a:defRPr sz="2000">
                <a:solidFill>
                  <a:schemeClr val="tx2"/>
                </a:solidFill>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457200" y="4315190"/>
            <a:ext cx="4107756" cy="869684"/>
          </a:xfrm>
        </p:spPr>
        <p:txBody>
          <a:bodyPr lIns="182880" tIns="91440" rIns="182880" bIns="91440" anchor="ctr" anchorCtr="0">
            <a:normAutofit/>
          </a:bodyPr>
          <a:lstStyle>
            <a:lvl1pPr>
              <a:defRPr sz="2000">
                <a:solidFill>
                  <a:schemeClr val="tx2"/>
                </a:solidFill>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457200" y="3429461"/>
            <a:ext cx="4107756" cy="869684"/>
          </a:xfrm>
        </p:spPr>
        <p:txBody>
          <a:bodyPr lIns="182880" tIns="91440" rIns="182880" bIns="91440" anchor="ctr" anchorCtr="0">
            <a:normAutofit/>
          </a:bodyPr>
          <a:lstStyle>
            <a:lvl1pPr>
              <a:defRPr sz="2000">
                <a:solidFill>
                  <a:schemeClr val="tx2"/>
                </a:solidFill>
              </a:defRPr>
            </a:lvl1pPr>
          </a:lstStyle>
          <a:p>
            <a:pPr lvl="0"/>
            <a:r>
              <a:rPr lang="en-US"/>
              <a:t>Agenda Item 3</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457200" y="5200917"/>
            <a:ext cx="4107756" cy="869684"/>
          </a:xfrm>
        </p:spPr>
        <p:txBody>
          <a:bodyPr lIns="182880" tIns="91440" rIns="182880" bIns="91440" anchor="ctr" anchorCtr="0">
            <a:normAutofit/>
          </a:bodyPr>
          <a:lstStyle>
            <a:lvl1pPr>
              <a:defRPr sz="2000">
                <a:solidFill>
                  <a:schemeClr val="tx2"/>
                </a:solidFill>
              </a:defRPr>
            </a:lvl1pPr>
          </a:lstStyle>
          <a:p>
            <a:pPr lvl="0"/>
            <a:r>
              <a:rPr lang="en-US"/>
              <a:t>Agenda Item 5</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p>
            <a:r>
              <a:rPr lang="en-US"/>
              <a:t>Agenda Option 3</a:t>
            </a:r>
          </a:p>
        </p:txBody>
      </p:sp>
      <p:sp>
        <p:nvSpPr>
          <p:cNvPr id="5" name="Text Placeholder 4">
            <a:extLst>
              <a:ext uri="{FF2B5EF4-FFF2-40B4-BE49-F238E27FC236}">
                <a16:creationId xmlns:a16="http://schemas.microsoft.com/office/drawing/2014/main" id="{D476EA98-3D40-3A4C-9A6B-55D7B8B819E9}"/>
              </a:ext>
            </a:extLst>
          </p:cNvPr>
          <p:cNvSpPr>
            <a:spLocks noGrp="1"/>
          </p:cNvSpPr>
          <p:nvPr>
            <p:ph type="body" sz="quarter" idx="19" hasCustomPrompt="1"/>
          </p:nvPr>
        </p:nvSpPr>
        <p:spPr>
          <a:xfrm>
            <a:off x="4572000" y="1658002"/>
            <a:ext cx="4114800" cy="4412599"/>
          </a:xfrm>
          <a:solidFill>
            <a:schemeClr val="bg2">
              <a:lumMod val="50000"/>
            </a:schemeClr>
          </a:solidFill>
        </p:spPr>
        <p:txBody>
          <a:bodyPr lIns="182880" tIns="137160" rIns="182880" bIns="137160"/>
          <a:lstStyle>
            <a:lvl1pPr>
              <a:defRPr>
                <a:solidFill>
                  <a:schemeClr val="bg1"/>
                </a:solidFill>
              </a:defRPr>
            </a:lvl1pPr>
          </a:lstStyle>
          <a:p>
            <a:pPr lvl="0"/>
            <a:r>
              <a:rPr lang="en-US"/>
              <a:t>Descriptive Text Goes Here</a:t>
            </a:r>
          </a:p>
        </p:txBody>
      </p:sp>
    </p:spTree>
    <p:extLst>
      <p:ext uri="{BB962C8B-B14F-4D97-AF65-F5344CB8AC3E}">
        <p14:creationId xmlns:p14="http://schemas.microsoft.com/office/powerpoint/2010/main" val="1364524025"/>
      </p:ext>
    </p:extLst>
  </p:cSld>
  <p:clrMapOvr>
    <a:masterClrMapping/>
  </p:clrMapOvr>
  <p:extLst>
    <p:ext uri="{DCECCB84-F9BA-43D5-87BE-67443E8EF086}">
      <p15:sldGuideLst xmlns:p15="http://schemas.microsoft.com/office/powerpoint/2012/main">
        <p15:guide id="1" orient="horz" pos="1620">
          <p15:clr>
            <a:srgbClr val="FBAE40"/>
          </p15:clr>
        </p15:guide>
        <p15:guide id="3" pos="14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2209792"/>
            <a:ext cx="2286000" cy="3657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defRPr lang="en-US" b="0" i="0" smtClean="0">
                <a:solidFill>
                  <a:schemeClr val="tx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Section Title Goes Here</a:t>
            </a:r>
          </a:p>
        </p:txBody>
      </p:sp>
      <p:sp>
        <p:nvSpPr>
          <p:cNvPr id="7" name="Text Placeholder 10">
            <a:extLst>
              <a:ext uri="{FF2B5EF4-FFF2-40B4-BE49-F238E27FC236}">
                <a16:creationId xmlns:a16="http://schemas.microsoft.com/office/drawing/2014/main" id="{0E02BE79-1937-0442-B58E-0956BCBA5DB6}"/>
              </a:ext>
            </a:extLst>
          </p:cNvPr>
          <p:cNvSpPr>
            <a:spLocks noGrp="1"/>
          </p:cNvSpPr>
          <p:nvPr>
            <p:ph type="body" sz="quarter" idx="14" hasCustomPrompt="1"/>
          </p:nvPr>
        </p:nvSpPr>
        <p:spPr>
          <a:xfrm>
            <a:off x="0" y="-1"/>
            <a:ext cx="2281766" cy="22097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0" rIns="274320" bIns="182880" numCol="1" spcCol="0" rtlCol="0" fromWordArt="0" anchor="b" anchorCtr="0" forceAA="0" compatLnSpc="1">
            <a:prstTxWarp prst="textNoShape">
              <a:avLst/>
            </a:prstTxWarp>
            <a:normAutofit/>
          </a:bodyPr>
          <a:lstStyle>
            <a:lvl1pPr>
              <a:defRPr lang="en-US" sz="4000" b="1" i="0" smtClean="0">
                <a:solidFill>
                  <a:srgbClr val="00386C"/>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1</a:t>
            </a:r>
          </a:p>
        </p:txBody>
      </p:sp>
      <p:cxnSp>
        <p:nvCxnSpPr>
          <p:cNvPr id="8" name="Straight Connector 7">
            <a:extLst>
              <a:ext uri="{FF2B5EF4-FFF2-40B4-BE49-F238E27FC236}">
                <a16:creationId xmlns:a16="http://schemas.microsoft.com/office/drawing/2014/main" id="{3F99C4F8-CBB5-2D43-8334-E63FE8BE5522}"/>
              </a:ext>
            </a:extLst>
          </p:cNvPr>
          <p:cNvCxnSpPr/>
          <p:nvPr userDrawn="1"/>
        </p:nvCxnSpPr>
        <p:spPr>
          <a:xfrm>
            <a:off x="457200" y="2221832"/>
            <a:ext cx="914400" cy="0"/>
          </a:xfrm>
          <a:prstGeom prst="line">
            <a:avLst/>
          </a:prstGeom>
          <a:ln w="25400" cmpd="sng">
            <a:solidFill>
              <a:srgbClr val="F1B20F"/>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2286000" y="0"/>
            <a:ext cx="6858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bIns="0" anchor="ctr" anchorCtr="0"/>
          <a:lstStyle>
            <a:lvl1pPr marL="0" indent="0" algn="ctr">
              <a:buNone/>
              <a:defRPr>
                <a:solidFill>
                  <a:schemeClr val="bg1"/>
                </a:solidFill>
              </a:defRPr>
            </a:lvl1pPr>
          </a:lstStyle>
          <a:p>
            <a:r>
              <a:rPr lang="en-US"/>
              <a:t>Click to Change Photo</a:t>
            </a:r>
          </a:p>
        </p:txBody>
      </p:sp>
      <p:sp>
        <p:nvSpPr>
          <p:cNvPr id="9" name="Footer Placeholder 11">
            <a:extLst>
              <a:ext uri="{FF2B5EF4-FFF2-40B4-BE49-F238E27FC236}">
                <a16:creationId xmlns:a16="http://schemas.microsoft.com/office/drawing/2014/main" id="{67763A02-C43B-A14B-B027-3F6F5574B596}"/>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bg1"/>
                </a:solidFill>
              </a:rPr>
              <a:t>HURON</a:t>
            </a:r>
            <a:r>
              <a:rPr lang="en-US" sz="600"/>
              <a:t> </a:t>
            </a:r>
            <a:r>
              <a:rPr lang="en-US" sz="600">
                <a:solidFill>
                  <a:schemeClr val="accent2"/>
                </a:solidFill>
              </a:rPr>
              <a:t>I </a:t>
            </a:r>
            <a:fld id="{725C3DF7-5013-5640-A658-317175F70D14}" type="slidenum">
              <a:rPr lang="en-US" sz="600" smtClean="0">
                <a:solidFill>
                  <a:schemeClr val="accent2"/>
                </a:solidFill>
              </a:rPr>
              <a:pPr/>
              <a:t>‹#›</a:t>
            </a:fld>
            <a:endParaRPr lang="en-US" sz="600">
              <a:solidFill>
                <a:schemeClr val="accent2"/>
              </a:solidFill>
            </a:endParaRP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a:t>© 2020 Huron Consulting Group Inc. and affiliates.</a:t>
            </a:r>
          </a:p>
        </p:txBody>
      </p:sp>
    </p:spTree>
    <p:extLst>
      <p:ext uri="{BB962C8B-B14F-4D97-AF65-F5344CB8AC3E}">
        <p14:creationId xmlns:p14="http://schemas.microsoft.com/office/powerpoint/2010/main" val="306305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3">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56656" y="2663562"/>
            <a:ext cx="4183302" cy="3267225"/>
          </a:xfrm>
        </p:spPr>
        <p:txBody>
          <a:bodyPr lIns="91440" tIns="91440" rIns="91440" bIns="91440" anchor="t"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b="0" i="0" u="none" strike="noStrike" baseline="0" smtClean="0"/>
            </a:lvl1pPr>
            <a:lvl2pPr marL="457200" indent="0">
              <a:buNone/>
              <a:defRPr/>
            </a:lvl2pPr>
            <a:lvl3pPr marL="914400" indent="0">
              <a:buNone/>
              <a:defRPr/>
            </a:lvl3pPr>
            <a:lvl4pPr marL="1371600" indent="0">
              <a:buNone/>
              <a:defRPr/>
            </a:lvl4pPr>
            <a:lvl5pPr marL="1828800" indent="0">
              <a:buNone/>
              <a:defRPr/>
            </a:lvl5pPr>
          </a:lstStyle>
          <a:p>
            <a:pPr lvl="0"/>
            <a:r>
              <a:rPr lang="en-US"/>
              <a:t>La dolor ant fugit </a:t>
            </a:r>
            <a:r>
              <a:rPr lang="en-US" err="1"/>
              <a:t>quas</a:t>
            </a:r>
            <a:r>
              <a:rPr lang="en-US"/>
              <a:t> </a:t>
            </a:r>
            <a:r>
              <a:rPr lang="en-US" err="1"/>
              <a:t>molut</a:t>
            </a:r>
            <a:r>
              <a:rPr lang="en-US"/>
              <a:t> qui </a:t>
            </a:r>
            <a:r>
              <a:rPr lang="en-US" err="1"/>
              <a:t>voluptas</a:t>
            </a:r>
            <a:r>
              <a:rPr lang="en-US"/>
              <a:t> </a:t>
            </a:r>
            <a:r>
              <a:rPr lang="en-US" err="1"/>
              <a:t>magnia</a:t>
            </a:r>
            <a:r>
              <a:rPr lang="en-US"/>
              <a:t> </a:t>
            </a:r>
            <a:r>
              <a:rPr lang="en-US" err="1"/>
              <a:t>dolupta</a:t>
            </a:r>
            <a:r>
              <a:rPr lang="en-US"/>
              <a:t> </a:t>
            </a:r>
            <a:r>
              <a:rPr lang="en-US" err="1"/>
              <a:t>tusciant</a:t>
            </a:r>
            <a:r>
              <a:rPr lang="en-US"/>
              <a:t>, </a:t>
            </a:r>
            <a:r>
              <a:rPr lang="en-US" err="1"/>
              <a:t>ulpa</a:t>
            </a:r>
            <a:r>
              <a:rPr lang="en-US"/>
              <a:t> qui </a:t>
            </a:r>
            <a:r>
              <a:rPr lang="en-US" err="1"/>
              <a:t>beriae</a:t>
            </a:r>
            <a:r>
              <a:rPr lang="en-US"/>
              <a:t> </a:t>
            </a:r>
            <a:r>
              <a:rPr lang="en-US" err="1"/>
              <a:t>sae</a:t>
            </a:r>
            <a:r>
              <a:rPr lang="en-US"/>
              <a:t> </a:t>
            </a:r>
            <a:r>
              <a:rPr lang="en-US" err="1"/>
              <a:t>vit</a:t>
            </a:r>
            <a:r>
              <a:rPr lang="en-US"/>
              <a:t> </a:t>
            </a:r>
            <a:r>
              <a:rPr lang="en-US" err="1"/>
              <a:t>omnisi</a:t>
            </a:r>
            <a:r>
              <a:rPr lang="en-US"/>
              <a:t> </a:t>
            </a:r>
            <a:r>
              <a:rPr lang="en-US" err="1"/>
              <a:t>vel</a:t>
            </a:r>
            <a:r>
              <a:rPr lang="en-US"/>
              <a:t> min re dent </a:t>
            </a:r>
            <a:r>
              <a:rPr lang="en-US" err="1"/>
              <a:t>fuga</a:t>
            </a:r>
            <a:r>
              <a:rPr lang="en-US"/>
              <a:t>. </a:t>
            </a:r>
            <a:r>
              <a:rPr lang="en-US" err="1"/>
              <a:t>Equatur</a:t>
            </a:r>
            <a:r>
              <a:rPr lang="en-US"/>
              <a:t>? </a:t>
            </a:r>
            <a:r>
              <a:rPr lang="en-US" err="1"/>
              <a:t>Quide</a:t>
            </a:r>
            <a:r>
              <a:rPr lang="en-US"/>
              <a:t> </a:t>
            </a:r>
            <a:r>
              <a:rPr lang="en-US" err="1"/>
              <a:t>mo</a:t>
            </a:r>
            <a:r>
              <a:rPr lang="en-US"/>
              <a:t> </a:t>
            </a:r>
            <a:r>
              <a:rPr lang="en-US" err="1"/>
              <a:t>volenis</a:t>
            </a:r>
            <a:r>
              <a:rPr lang="en-US"/>
              <a:t> cum qui </a:t>
            </a:r>
            <a:r>
              <a:rPr lang="en-US" err="1"/>
              <a:t>denduciis</a:t>
            </a:r>
            <a:r>
              <a:rPr lang="en-US"/>
              <a:t> </a:t>
            </a:r>
            <a:r>
              <a:rPr lang="en-US" err="1"/>
              <a:t>earum</a:t>
            </a:r>
            <a:r>
              <a:rPr lang="en-US"/>
              <a:t> el </a:t>
            </a:r>
            <a:r>
              <a:rPr lang="en-US" err="1"/>
              <a:t>molenitem</a:t>
            </a:r>
            <a:r>
              <a:rPr lang="en-US"/>
              <a:t> </a:t>
            </a:r>
            <a:r>
              <a:rPr lang="en-US" err="1"/>
              <a:t>sed</a:t>
            </a:r>
            <a:r>
              <a:rPr lang="en-US"/>
              <a:t> eat.</a:t>
            </a:r>
          </a:p>
          <a:p>
            <a:pPr lvl="0"/>
            <a:endParaRPr lang="en-US"/>
          </a:p>
          <a:p>
            <a:pPr lvl="0"/>
            <a:r>
              <a:rPr lang="en-US" err="1"/>
              <a:t>Epeliqui</a:t>
            </a:r>
            <a:r>
              <a:rPr lang="en-US"/>
              <a:t> </a:t>
            </a:r>
            <a:r>
              <a:rPr lang="en-US" err="1"/>
              <a:t>stiuntiae</a:t>
            </a:r>
            <a:r>
              <a:rPr lang="en-US"/>
              <a:t> sit et am, sin </a:t>
            </a:r>
            <a:r>
              <a:rPr lang="en-US" err="1"/>
              <a:t>perum</a:t>
            </a:r>
            <a:r>
              <a:rPr lang="en-US"/>
              <a:t> </a:t>
            </a:r>
            <a:r>
              <a:rPr lang="en-US" err="1"/>
              <a:t>eria</a:t>
            </a:r>
            <a:r>
              <a:rPr lang="en-US"/>
              <a:t> pa </a:t>
            </a:r>
            <a:r>
              <a:rPr lang="en-US" err="1"/>
              <a:t>nat</a:t>
            </a:r>
            <a:r>
              <a:rPr lang="en-US"/>
              <a:t> </a:t>
            </a:r>
            <a:r>
              <a:rPr lang="en-US" err="1"/>
              <a:t>restiam</a:t>
            </a:r>
            <a:r>
              <a:rPr lang="en-US"/>
              <a:t> </a:t>
            </a:r>
            <a:r>
              <a:rPr lang="en-US" err="1"/>
              <a:t>que</a:t>
            </a:r>
            <a:r>
              <a:rPr lang="en-US"/>
              <a:t> </a:t>
            </a:r>
            <a:r>
              <a:rPr lang="en-US" err="1"/>
              <a:t>doluptatis</a:t>
            </a:r>
            <a:r>
              <a:rPr lang="en-US"/>
              <a:t> qui </a:t>
            </a:r>
            <a:r>
              <a:rPr lang="en-US" err="1"/>
              <a:t>nihit</a:t>
            </a:r>
            <a:r>
              <a:rPr lang="en-US"/>
              <a:t> </a:t>
            </a:r>
            <a:r>
              <a:rPr lang="en-US" err="1"/>
              <a:t>ullest</a:t>
            </a:r>
            <a:r>
              <a:rPr lang="en-US"/>
              <a:t> </a:t>
            </a:r>
            <a:r>
              <a:rPr lang="en-US" err="1"/>
              <a:t>es</a:t>
            </a:r>
            <a:r>
              <a:rPr lang="en-US"/>
              <a:t> </a:t>
            </a:r>
            <a:r>
              <a:rPr lang="en-US" err="1"/>
              <a:t>aut</a:t>
            </a:r>
            <a:r>
              <a:rPr lang="en-US"/>
              <a:t> </a:t>
            </a:r>
            <a:r>
              <a:rPr lang="en-US" err="1"/>
              <a:t>ut</a:t>
            </a:r>
            <a:r>
              <a:rPr lang="en-US"/>
              <a:t> </a:t>
            </a:r>
            <a:r>
              <a:rPr lang="en-US" err="1"/>
              <a:t>quas</a:t>
            </a:r>
            <a:r>
              <a:rPr lang="en-US"/>
              <a:t> </a:t>
            </a:r>
            <a:r>
              <a:rPr lang="en-US" err="1"/>
              <a:t>nobis</a:t>
            </a:r>
            <a:r>
              <a:rPr lang="en-US"/>
              <a:t> </a:t>
            </a:r>
            <a:r>
              <a:rPr lang="en-US" err="1"/>
              <a:t>autempore</a:t>
            </a:r>
            <a:r>
              <a:rPr lang="en-US"/>
              <a:t> </a:t>
            </a:r>
            <a:r>
              <a:rPr lang="en-US" err="1"/>
              <a:t>porempo</a:t>
            </a:r>
            <a:r>
              <a:rPr lang="en-US"/>
              <a:t> </a:t>
            </a:r>
            <a:r>
              <a:rPr lang="en-US" err="1"/>
              <a:t>ritaqui</a:t>
            </a:r>
            <a:r>
              <a:rPr lang="en-US"/>
              <a:t> </a:t>
            </a:r>
            <a:r>
              <a:rPr lang="en-US" err="1"/>
              <a:t>ut</a:t>
            </a:r>
            <a:r>
              <a:rPr lang="en-US"/>
              <a:t> </a:t>
            </a:r>
            <a:r>
              <a:rPr lang="en-US" err="1"/>
              <a:t>es</a:t>
            </a:r>
            <a:r>
              <a:rPr lang="en-US"/>
              <a:t> de </a:t>
            </a:r>
            <a:r>
              <a:rPr lang="en-US" err="1"/>
              <a:t>velest</a:t>
            </a:r>
            <a:r>
              <a:rPr lang="en-US"/>
              <a:t>, quam, </a:t>
            </a:r>
            <a:r>
              <a:rPr lang="en-US" err="1"/>
              <a:t>utatque</a:t>
            </a:r>
            <a:r>
              <a:rPr lang="en-US"/>
              <a:t> </a:t>
            </a:r>
            <a:r>
              <a:rPr lang="en-US" err="1"/>
              <a:t>exere</a:t>
            </a:r>
            <a:r>
              <a:rPr lang="en-US"/>
              <a:t> </a:t>
            </a:r>
            <a:r>
              <a:rPr lang="en-US" err="1"/>
              <a:t>nimiliqui</a:t>
            </a:r>
            <a:r>
              <a:rPr lang="en-US"/>
              <a:t> con estrum sum, </a:t>
            </a:r>
            <a:r>
              <a:rPr lang="en-US" err="1"/>
              <a:t>sinctur</a:t>
            </a:r>
            <a:r>
              <a:rPr lang="en-US"/>
              <a:t>, ad </a:t>
            </a:r>
            <a:r>
              <a:rPr lang="en-US" err="1"/>
              <a:t>utamustem</a:t>
            </a:r>
            <a:r>
              <a:rPr lang="en-US"/>
              <a:t>. </a:t>
            </a:r>
            <a:r>
              <a:rPr lang="en-US" err="1"/>
              <a:t>Upta</a:t>
            </a:r>
            <a:r>
              <a:rPr lang="en-US"/>
              <a:t> ant </a:t>
            </a:r>
            <a:r>
              <a:rPr lang="en-US" err="1"/>
              <a:t>enda</a:t>
            </a:r>
            <a:r>
              <a:rPr lang="en-US"/>
              <a:t> cum </a:t>
            </a:r>
            <a:r>
              <a:rPr lang="en-US" err="1"/>
              <a:t>volum</a:t>
            </a:r>
            <a:r>
              <a:rPr lang="en-US"/>
              <a:t> </a:t>
            </a:r>
            <a:r>
              <a:rPr lang="en-US" err="1"/>
              <a:t>escil</a:t>
            </a:r>
            <a:r>
              <a:rPr lang="en-US"/>
              <a:t> et </a:t>
            </a:r>
            <a:r>
              <a:rPr lang="en-US" err="1"/>
              <a:t>quiant</a:t>
            </a:r>
            <a:r>
              <a:rPr lang="en-US"/>
              <a:t>, </a:t>
            </a:r>
            <a:r>
              <a:rPr lang="en-US" err="1"/>
              <a:t>volut</a:t>
            </a:r>
            <a:r>
              <a:rPr lang="en-US"/>
              <a:t> </a:t>
            </a:r>
            <a:r>
              <a:rPr lang="en-US" err="1"/>
              <a:t>aborem</a:t>
            </a:r>
            <a:r>
              <a:rPr lang="en-US"/>
              <a:t>. Um </a:t>
            </a:r>
            <a:r>
              <a:rPr lang="en-US" err="1"/>
              <a:t>eaque</a:t>
            </a:r>
            <a:r>
              <a:rPr lang="en-US"/>
              <a:t> rem </a:t>
            </a:r>
            <a:r>
              <a:rPr lang="en-US" err="1"/>
              <a:t>dernate</a:t>
            </a:r>
            <a:r>
              <a:rPr lang="en-US"/>
              <a:t> </a:t>
            </a:r>
            <a:r>
              <a:rPr lang="en-US" err="1"/>
              <a:t>ceaque</a:t>
            </a:r>
            <a:r>
              <a:rPr lang="en-US"/>
              <a:t> </a:t>
            </a:r>
            <a:r>
              <a:rPr lang="en-US" err="1"/>
              <a:t>volupis</a:t>
            </a:r>
            <a:r>
              <a:rPr lang="en-US"/>
              <a:t> </a:t>
            </a:r>
            <a:r>
              <a:rPr lang="en-US" err="1"/>
              <a:t>doluptatur</a:t>
            </a:r>
            <a:r>
              <a:rPr lang="en-US"/>
              <a:t> </a:t>
            </a:r>
            <a:r>
              <a:rPr lang="en-US" err="1"/>
              <a:t>autem</a:t>
            </a:r>
            <a:r>
              <a:rPr lang="en-US"/>
              <a:t> </a:t>
            </a:r>
            <a:r>
              <a:rPr lang="en-US" err="1"/>
              <a:t>im</a:t>
            </a:r>
            <a:r>
              <a:rPr lang="en-US"/>
              <a:t> </a:t>
            </a:r>
            <a:r>
              <a:rPr lang="en-US" err="1"/>
              <a:t>nos</a:t>
            </a:r>
            <a:r>
              <a:rPr lang="en-US"/>
              <a:t> </a:t>
            </a:r>
            <a:r>
              <a:rPr lang="en-US" err="1"/>
              <a:t>soloreptas</a:t>
            </a:r>
            <a:r>
              <a:rPr lang="en-US"/>
              <a:t> </a:t>
            </a:r>
            <a:r>
              <a:rPr lang="en-US" err="1"/>
              <a:t>aditium</a:t>
            </a:r>
            <a:r>
              <a:rPr lang="en-US"/>
              <a:t> et, </a:t>
            </a:r>
            <a:r>
              <a:rPr lang="en-US" err="1"/>
              <a:t>ut</a:t>
            </a:r>
            <a:r>
              <a:rPr lang="en-US"/>
              <a:t> que </a:t>
            </a:r>
            <a:r>
              <a:rPr lang="en-US" err="1"/>
              <a:t>peratem</a:t>
            </a:r>
            <a:r>
              <a:rPr lang="en-US"/>
              <a:t> </a:t>
            </a:r>
            <a:r>
              <a:rPr lang="en-US" err="1"/>
              <a:t>poresci</a:t>
            </a:r>
            <a:r>
              <a:rPr lang="en-US"/>
              <a:t> </a:t>
            </a:r>
            <a:r>
              <a:rPr lang="en-US" err="1"/>
              <a:t>assit</a:t>
            </a:r>
            <a:r>
              <a:rPr lang="en-US"/>
              <a:t>, </a:t>
            </a:r>
            <a:r>
              <a:rPr lang="en-US" err="1"/>
              <a:t>cupiscil</a:t>
            </a:r>
            <a:r>
              <a:rPr lang="en-US"/>
              <a:t> </a:t>
            </a:r>
            <a:r>
              <a:rPr lang="en-US" err="1"/>
              <a:t>molupta</a:t>
            </a:r>
            <a:r>
              <a:rPr lang="en-US"/>
              <a:t> sum </a:t>
            </a:r>
            <a:r>
              <a:rPr lang="en-US" err="1"/>
              <a:t>eum</a:t>
            </a:r>
            <a:r>
              <a:rPr lang="en-US"/>
              <a:t> alia </a:t>
            </a:r>
            <a:r>
              <a:rPr lang="en-US" err="1"/>
              <a:t>vene</a:t>
            </a:r>
            <a:r>
              <a:rPr lang="en-US"/>
              <a:t> </a:t>
            </a:r>
            <a:r>
              <a:rPr lang="en-US" err="1"/>
              <a:t>nullit</a:t>
            </a:r>
            <a:r>
              <a:rPr lang="en-US"/>
              <a:t>, as </a:t>
            </a:r>
            <a:r>
              <a:rPr lang="en-US" err="1"/>
              <a:t>ium</a:t>
            </a:r>
            <a:r>
              <a:rPr lang="en-US"/>
              <a:t> </a:t>
            </a:r>
            <a:r>
              <a:rPr lang="en-US" err="1"/>
              <a:t>ipit</a:t>
            </a:r>
            <a:r>
              <a:rPr lang="en-US"/>
              <a:t> a qui </a:t>
            </a:r>
            <a:r>
              <a:rPr lang="en-US" err="1"/>
              <a:t>aciis</a:t>
            </a:r>
            <a:r>
              <a:rPr lang="en-US"/>
              <a:t> mi, </a:t>
            </a:r>
            <a:r>
              <a:rPr lang="en-US" err="1"/>
              <a:t>illaces</a:t>
            </a:r>
            <a:r>
              <a:rPr lang="en-US"/>
              <a:t> </a:t>
            </a:r>
            <a:r>
              <a:rPr lang="en-US" err="1"/>
              <a:t>tiaerch</a:t>
            </a:r>
            <a:r>
              <a:rPr lang="en-US"/>
              <a:t> </a:t>
            </a:r>
            <a:r>
              <a:rPr lang="en-US" err="1"/>
              <a:t>ilitatatios</a:t>
            </a:r>
            <a:r>
              <a:rPr lang="en-US"/>
              <a:t> </a:t>
            </a:r>
            <a:r>
              <a:rPr lang="en-US" err="1"/>
              <a:t>velestion</a:t>
            </a:r>
            <a:r>
              <a:rPr lang="en-US"/>
              <a:t> et </a:t>
            </a:r>
            <a:r>
              <a:rPr lang="en-US" err="1"/>
              <a:t>est</a:t>
            </a:r>
            <a:r>
              <a:rPr lang="en-US"/>
              <a:t> ex </a:t>
            </a:r>
            <a:r>
              <a:rPr lang="en-US" err="1"/>
              <a:t>enient</a:t>
            </a:r>
            <a:r>
              <a:rPr lang="en-US"/>
              <a:t>. </a:t>
            </a:r>
          </a:p>
        </p:txBody>
      </p:sp>
      <p:sp>
        <p:nvSpPr>
          <p:cNvPr id="10" name="Title 1"/>
          <p:cNvSpPr>
            <a:spLocks noGrp="1"/>
          </p:cNvSpPr>
          <p:nvPr>
            <p:ph type="title" hasCustomPrompt="1"/>
          </p:nvPr>
        </p:nvSpPr>
        <p:spPr>
          <a:xfrm>
            <a:off x="256655" y="466924"/>
            <a:ext cx="8646153" cy="2188176"/>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9" name="Text Placeholder 3"/>
          <p:cNvSpPr>
            <a:spLocks noGrp="1"/>
          </p:cNvSpPr>
          <p:nvPr>
            <p:ph type="body" sz="quarter" idx="15" hasCustomPrompt="1"/>
          </p:nvPr>
        </p:nvSpPr>
        <p:spPr>
          <a:xfrm>
            <a:off x="4701872" y="6494876"/>
            <a:ext cx="2680566"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pic>
        <p:nvPicPr>
          <p:cNvPr id="11" name="Picture 10"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27137469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3429000"/>
            <a:ext cx="2286000" cy="3429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spcAft>
                <a:spcPts val="600"/>
              </a:spcAft>
              <a:defRPr lang="en-US" sz="1400" b="0" i="0" smtClean="0">
                <a:solidFill>
                  <a:schemeClr val="tx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Speaker Name</a:t>
            </a:r>
          </a:p>
          <a:p>
            <a:pPr marL="0" marR="0" lvl="0" indent="0" fontAlgn="auto">
              <a:lnSpc>
                <a:spcPct val="100000"/>
              </a:lnSpc>
              <a:spcBef>
                <a:spcPts val="0"/>
              </a:spcBef>
              <a:spcAft>
                <a:spcPts val="0"/>
              </a:spcAft>
              <a:buClrTx/>
              <a:buSzTx/>
              <a:buFontTx/>
              <a:buNone/>
              <a:tabLst/>
            </a:pPr>
            <a:r>
              <a:rPr lang="en-US"/>
              <a:t>Speaker Title</a:t>
            </a:r>
          </a:p>
        </p:txBody>
      </p:sp>
      <p:sp>
        <p:nvSpPr>
          <p:cNvPr id="10" name="Picture Placeholder 9">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2286000" y="0"/>
            <a:ext cx="6858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bIns="0" anchor="ctr" anchorCtr="0"/>
          <a:lstStyle>
            <a:lvl1pPr marL="0" indent="0" algn="ctr">
              <a:buNone/>
              <a:defRPr>
                <a:solidFill>
                  <a:schemeClr val="bg1"/>
                </a:solidFill>
              </a:defRPr>
            </a:lvl1pPr>
          </a:lstStyle>
          <a:p>
            <a:r>
              <a:rPr lang="en-US"/>
              <a:t>Click to Change Photo</a:t>
            </a:r>
          </a:p>
        </p:txBody>
      </p:sp>
      <p:sp>
        <p:nvSpPr>
          <p:cNvPr id="9" name="Footer Placeholder 11">
            <a:extLst>
              <a:ext uri="{FF2B5EF4-FFF2-40B4-BE49-F238E27FC236}">
                <a16:creationId xmlns:a16="http://schemas.microsoft.com/office/drawing/2014/main" id="{67763A02-C43B-A14B-B027-3F6F5574B596}"/>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bg1"/>
                </a:solidFill>
              </a:rPr>
              <a:t>HURON</a:t>
            </a:r>
            <a:r>
              <a:rPr lang="en-US" sz="600"/>
              <a:t> </a:t>
            </a:r>
            <a:r>
              <a:rPr lang="en-US" sz="600">
                <a:solidFill>
                  <a:schemeClr val="accent2"/>
                </a:solidFill>
              </a:rPr>
              <a:t>I </a:t>
            </a:r>
            <a:fld id="{725C3DF7-5013-5640-A658-317175F70D14}" type="slidenum">
              <a:rPr lang="en-US" sz="600" smtClean="0">
                <a:solidFill>
                  <a:schemeClr val="accent2"/>
                </a:solidFill>
              </a:rPr>
              <a:pPr/>
              <a:t>‹#›</a:t>
            </a:fld>
            <a:endParaRPr lang="en-US" sz="600">
              <a:solidFill>
                <a:schemeClr val="accent2"/>
              </a:solidFill>
            </a:endParaRP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a:t>© 2021 Huron Consulting Group Inc. and affiliates.</a:t>
            </a:r>
          </a:p>
        </p:txBody>
      </p:sp>
      <p:sp>
        <p:nvSpPr>
          <p:cNvPr id="12" name="Picture Placeholder 8">
            <a:extLst>
              <a:ext uri="{FF2B5EF4-FFF2-40B4-BE49-F238E27FC236}">
                <a16:creationId xmlns:a16="http://schemas.microsoft.com/office/drawing/2014/main" id="{5B009E00-31A4-3C4C-9886-7B7646AECF86}"/>
              </a:ext>
            </a:extLst>
          </p:cNvPr>
          <p:cNvSpPr>
            <a:spLocks noGrp="1"/>
          </p:cNvSpPr>
          <p:nvPr>
            <p:ph type="pic" sz="quarter" idx="18" hasCustomPrompt="1"/>
          </p:nvPr>
        </p:nvSpPr>
        <p:spPr>
          <a:xfrm>
            <a:off x="0" y="0"/>
            <a:ext cx="2286000" cy="3429000"/>
          </a:xfrm>
          <a:blipFill dpi="0" rotWithShape="1">
            <a:blip r:embed="rId3" cstate="screen">
              <a:extLst>
                <a:ext uri="{28A0092B-C50C-407E-A947-70E740481C1C}">
                  <a14:useLocalDpi xmlns:a14="http://schemas.microsoft.com/office/drawing/2010/main"/>
                </a:ext>
              </a:extLst>
            </a:blip>
            <a:srcRect/>
            <a:tile tx="0" ty="0" sx="100000" sy="100000" flip="none" algn="b"/>
          </a:blipFill>
        </p:spPr>
        <p:txBody>
          <a:bodyPr anchor="t" anchorCtr="0"/>
          <a:lstStyle>
            <a:lvl1pPr marL="0" indent="0" algn="ctr">
              <a:buNone/>
              <a:defRPr/>
            </a:lvl1pPr>
          </a:lstStyle>
          <a:p>
            <a:r>
              <a:rPr lang="en-US"/>
              <a:t>Click to Insert Employee Photo</a:t>
            </a:r>
          </a:p>
        </p:txBody>
      </p:sp>
      <p:sp>
        <p:nvSpPr>
          <p:cNvPr id="13" name="Title 1">
            <a:extLst>
              <a:ext uri="{FF2B5EF4-FFF2-40B4-BE49-F238E27FC236}">
                <a16:creationId xmlns:a16="http://schemas.microsoft.com/office/drawing/2014/main" id="{2A921067-F709-6845-B516-CD89DE32FE41}"/>
              </a:ext>
            </a:extLst>
          </p:cNvPr>
          <p:cNvSpPr>
            <a:spLocks noGrp="1"/>
          </p:cNvSpPr>
          <p:nvPr>
            <p:ph type="title" hasCustomPrompt="1"/>
          </p:nvPr>
        </p:nvSpPr>
        <p:spPr>
          <a:xfrm>
            <a:off x="2968918" y="1554619"/>
            <a:ext cx="5478076" cy="1930400"/>
          </a:xfrm>
        </p:spPr>
        <p:txBody>
          <a:bodyPr anchor="b" anchorCtr="0">
            <a:normAutofit/>
          </a:bodyPr>
          <a:lstStyle>
            <a:lvl1pPr>
              <a:defRPr sz="3800" b="0">
                <a:solidFill>
                  <a:schemeClr val="bg1"/>
                </a:solidFill>
                <a:latin typeface="Arial" panose="020B0604020202020204" pitchFamily="34" charset="0"/>
                <a:cs typeface="Arial" panose="020B0604020202020204" pitchFamily="34" charset="0"/>
              </a:defRPr>
            </a:lvl1pPr>
          </a:lstStyle>
          <a:p>
            <a:r>
              <a:rPr lang="en-US"/>
              <a:t>Topic Title</a:t>
            </a:r>
          </a:p>
        </p:txBody>
      </p:sp>
      <p:sp>
        <p:nvSpPr>
          <p:cNvPr id="14" name="Text Placeholder 3">
            <a:extLst>
              <a:ext uri="{FF2B5EF4-FFF2-40B4-BE49-F238E27FC236}">
                <a16:creationId xmlns:a16="http://schemas.microsoft.com/office/drawing/2014/main" id="{DCFE79C9-72AF-8D46-A0D1-32F1F9C27614}"/>
              </a:ext>
            </a:extLst>
          </p:cNvPr>
          <p:cNvSpPr>
            <a:spLocks noGrp="1"/>
          </p:cNvSpPr>
          <p:nvPr>
            <p:ph type="body" sz="quarter" idx="10" hasCustomPrompt="1"/>
          </p:nvPr>
        </p:nvSpPr>
        <p:spPr>
          <a:xfrm>
            <a:off x="2983005" y="3844995"/>
            <a:ext cx="5478076" cy="859224"/>
          </a:xfrm>
        </p:spPr>
        <p:txBody>
          <a:bodyPr>
            <a:normAutofit/>
          </a:bodyPr>
          <a:lstStyle>
            <a:lvl1pPr>
              <a:defRPr sz="1400" cap="none" baseline="0">
                <a:solidFill>
                  <a:schemeClr val="bg1"/>
                </a:solidFill>
                <a:latin typeface="Arial" panose="020B0604020202020204" pitchFamily="34" charset="0"/>
                <a:cs typeface="Arial" panose="020B0604020202020204" pitchFamily="34" charset="0"/>
              </a:defRPr>
            </a:lvl1pPr>
          </a:lstStyle>
          <a:p>
            <a:pPr lvl="0"/>
            <a:r>
              <a:rPr lang="en-US"/>
              <a:t>Click to add optional subtitle</a:t>
            </a:r>
          </a:p>
        </p:txBody>
      </p:sp>
    </p:spTree>
    <p:extLst>
      <p:ext uri="{BB962C8B-B14F-4D97-AF65-F5344CB8AC3E}">
        <p14:creationId xmlns:p14="http://schemas.microsoft.com/office/powerpoint/2010/main" val="3366854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mphasis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4572000" cy="6858000"/>
          </a:xfrm>
          <a:blipFill dpi="0" rotWithShape="1">
            <a:blip r:embed="rId2" cstate="screen">
              <a:extLst>
                <a:ext uri="{28A0092B-C50C-407E-A947-70E740481C1C}">
                  <a14:useLocalDpi xmlns:a14="http://schemas.microsoft.com/office/drawing/2010/main"/>
                </a:ext>
              </a:extLst>
            </a:blip>
            <a:srcRect/>
            <a:tile tx="0" ty="-44450" sx="100000" sy="100000" flip="none" algn="br"/>
          </a:blipFill>
        </p:spPr>
        <p:txBody>
          <a:bodyPr tIns="1097280"/>
          <a:lstStyle>
            <a:lvl1pPr marL="0" indent="0" algn="ctr">
              <a:buNone/>
              <a:defRPr>
                <a:solidFill>
                  <a:schemeClr val="bg1"/>
                </a:solidFill>
              </a:defRPr>
            </a:lvl1pPr>
          </a:lstStyle>
          <a:p>
            <a:r>
              <a:rPr lang="en-US"/>
              <a:t>Click to change picture</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5029200" y="838200"/>
            <a:ext cx="3657600" cy="5181600"/>
          </a:xfrm>
        </p:spPr>
        <p:txBody>
          <a:bodyPr anchor="ctr" anchorCtr="0">
            <a:normAutofit/>
          </a:bodyPr>
          <a:lstStyle>
            <a:lvl1pPr>
              <a:lnSpc>
                <a:spcPts val="2600"/>
              </a:lnSpc>
              <a:defRPr lang="en-US" sz="2000" b="0" i="0" smtClean="0">
                <a:solidFill>
                  <a:schemeClr val="bg2">
                    <a:lumMod val="50000"/>
                  </a:schemeClr>
                </a:solidFill>
                <a:effectLs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7" name="Title 6">
            <a:extLst>
              <a:ext uri="{FF2B5EF4-FFF2-40B4-BE49-F238E27FC236}">
                <a16:creationId xmlns:a16="http://schemas.microsoft.com/office/drawing/2014/main" id="{02C62EC9-085C-BE42-9F99-0423940B49FF}"/>
              </a:ext>
            </a:extLst>
          </p:cNvPr>
          <p:cNvSpPr>
            <a:spLocks noGrp="1"/>
          </p:cNvSpPr>
          <p:nvPr>
            <p:ph type="title"/>
          </p:nvPr>
        </p:nvSpPr>
        <p:spPr>
          <a:xfrm>
            <a:off x="457200" y="838200"/>
            <a:ext cx="3657600" cy="5181600"/>
          </a:xfrm>
        </p:spPr>
        <p:txBody>
          <a:bodyPr anchor="ctr" anchorCtr="0"/>
          <a:lstStyle>
            <a:lvl1pPr>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39287612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mphasis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4572000" y="1"/>
            <a:ext cx="4572000" cy="6858000"/>
          </a:xfrm>
          <a:blipFill dpi="0" rotWithShape="1">
            <a:blip r:embed="rId2" cstate="screen">
              <a:extLst>
                <a:ext uri="{28A0092B-C50C-407E-A947-70E740481C1C}">
                  <a14:useLocalDpi xmlns:a14="http://schemas.microsoft.com/office/drawing/2010/main"/>
                </a:ext>
              </a:extLst>
            </a:blip>
            <a:srcRect/>
            <a:tile tx="2540000" ty="0" sx="100000" sy="100000" flip="none" algn="br"/>
          </a:blipFill>
        </p:spPr>
        <p:txBody>
          <a:bodyPr tIns="0" anchor="ctr" anchorCtr="0"/>
          <a:lstStyle>
            <a:lvl1pPr marL="0" indent="0" algn="ctr">
              <a:buNone/>
              <a:defRPr>
                <a:solidFill>
                  <a:schemeClr val="bg1"/>
                </a:solidFill>
              </a:defRPr>
            </a:lvl1pPr>
          </a:lstStyle>
          <a:p>
            <a:r>
              <a:rPr lang="en-US"/>
              <a:t>Click to change picture</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457200" y="838200"/>
            <a:ext cx="3657600" cy="5181600"/>
          </a:xfrm>
        </p:spPr>
        <p:txBody>
          <a:bodyPr anchor="ctr" anchorCtr="0">
            <a:normAutofit/>
          </a:bodyPr>
          <a:lstStyle>
            <a:lvl1pPr>
              <a:lnSpc>
                <a:spcPts val="2600"/>
              </a:lnSpc>
              <a:defRPr lang="en-US" sz="2000" b="0" i="0" smtClean="0">
                <a:solidFill>
                  <a:schemeClr val="bg2">
                    <a:lumMod val="50000"/>
                  </a:schemeClr>
                </a:solidFill>
                <a:effectLs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6" name="Footer Placeholder 11">
            <a:extLst>
              <a:ext uri="{FF2B5EF4-FFF2-40B4-BE49-F238E27FC236}">
                <a16:creationId xmlns:a16="http://schemas.microsoft.com/office/drawing/2014/main" id="{EEC74686-6870-724F-ABDB-D4CC83824175}"/>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bg1"/>
                </a:solidFill>
              </a:rPr>
              <a:t>HURON</a:t>
            </a:r>
            <a:r>
              <a:rPr lang="en-US" sz="600">
                <a:solidFill>
                  <a:schemeClr val="accent2"/>
                </a:solidFill>
              </a:rPr>
              <a:t> I </a:t>
            </a:r>
            <a:fld id="{725C3DF7-5013-5640-A658-317175F70D14}" type="slidenum">
              <a:rPr lang="en-US" sz="600" smtClean="0">
                <a:solidFill>
                  <a:schemeClr val="accent2"/>
                </a:solidFill>
              </a:rPr>
              <a:pPr/>
              <a:t>‹#›</a:t>
            </a:fld>
            <a:endParaRPr lang="en-US" sz="600">
              <a:solidFill>
                <a:schemeClr val="accent2"/>
              </a:solidFill>
            </a:endParaRPr>
          </a:p>
        </p:txBody>
      </p:sp>
      <p:sp>
        <p:nvSpPr>
          <p:cNvPr id="7" name="Slide Number Placeholder 16">
            <a:extLst>
              <a:ext uri="{FF2B5EF4-FFF2-40B4-BE49-F238E27FC236}">
                <a16:creationId xmlns:a16="http://schemas.microsoft.com/office/drawing/2014/main" id="{9DBF3C6A-5AD8-FA4B-BB3E-8CB4CAF538B9}"/>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a:t>© 2020 Huron Consulting Group Inc. and affiliates.</a:t>
            </a:r>
          </a:p>
        </p:txBody>
      </p:sp>
    </p:spTree>
    <p:extLst>
      <p:ext uri="{BB962C8B-B14F-4D97-AF65-F5344CB8AC3E}">
        <p14:creationId xmlns:p14="http://schemas.microsoft.com/office/powerpoint/2010/main" val="132573490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mphasis slide 3">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0D151891-3C51-7544-A403-1188744A4E3F}"/>
              </a:ext>
            </a:extLst>
          </p:cNvPr>
          <p:cNvSpPr>
            <a:spLocks noGrp="1"/>
          </p:cNvSpPr>
          <p:nvPr>
            <p:ph type="body" sz="quarter" idx="14" hasCustomPrompt="1"/>
          </p:nvPr>
        </p:nvSpPr>
        <p:spPr>
          <a:xfrm>
            <a:off x="5020056" y="990600"/>
            <a:ext cx="3666744" cy="4876800"/>
          </a:xfrm>
        </p:spPr>
        <p:txBody>
          <a:bodyPr anchor="ctr" anchorCtr="0">
            <a:normAutofit/>
          </a:bodyPr>
          <a:lstStyle>
            <a:lvl1pPr>
              <a:defRPr lang="en-US" sz="2000"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4572000" cy="6858000"/>
          </a:xfrm>
          <a:blipFill dpi="0" rotWithShape="1">
            <a:blip r:embed="rId2"/>
            <a:srcRect/>
            <a:stretch>
              <a:fillRect/>
            </a:stretch>
          </a:blipFill>
        </p:spPr>
        <p:txBody>
          <a:bodyPr tIns="1097280"/>
          <a:lstStyle>
            <a:lvl1pPr marL="0" indent="0" algn="ctr">
              <a:buNone/>
              <a:defRPr/>
            </a:lvl1pPr>
          </a:lstStyle>
          <a:p>
            <a:r>
              <a:rPr lang="en-US"/>
              <a:t>Click to change picture</a:t>
            </a:r>
          </a:p>
        </p:txBody>
      </p:sp>
    </p:spTree>
    <p:extLst>
      <p:ext uri="{BB962C8B-B14F-4D97-AF65-F5344CB8AC3E}">
        <p14:creationId xmlns:p14="http://schemas.microsoft.com/office/powerpoint/2010/main" val="25702608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422FC-A198-D34D-A426-1E971D71ABAA}"/>
              </a:ext>
            </a:extLst>
          </p:cNvPr>
          <p:cNvSpPr/>
          <p:nvPr userDrawn="1"/>
        </p:nvSpPr>
        <p:spPr>
          <a:xfrm>
            <a:off x="4572000" y="-1"/>
            <a:ext cx="4572000" cy="685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2F24084B-442E-2840-BF3D-5C54D6E451AB}"/>
              </a:ext>
            </a:extLst>
          </p:cNvPr>
          <p:cNvSpPr>
            <a:spLocks noGrp="1"/>
          </p:cNvSpPr>
          <p:nvPr>
            <p:ph type="body" sz="quarter" idx="17" hasCustomPrompt="1"/>
          </p:nvPr>
        </p:nvSpPr>
        <p:spPr>
          <a:xfrm>
            <a:off x="5029200" y="990600"/>
            <a:ext cx="3657600" cy="4876800"/>
          </a:xfrm>
        </p:spPr>
        <p:txBody>
          <a:bodyPr anchor="ctr" anchorCtr="0">
            <a:normAutofit/>
          </a:bodyPr>
          <a:lstStyle>
            <a:lvl1pPr>
              <a:buClr>
                <a:schemeClr val="accent1"/>
              </a:buClr>
              <a:defRPr sz="2000">
                <a:solidFill>
                  <a:schemeClr val="bg1"/>
                </a:solidFill>
              </a:defRPr>
            </a:lvl1pPr>
          </a:lstStyle>
          <a:p>
            <a:pPr lvl="0"/>
            <a:r>
              <a:rPr lang="en-US"/>
              <a:t>Lorem ipsum </a:t>
            </a:r>
          </a:p>
          <a:p>
            <a:pPr lvl="0"/>
            <a:r>
              <a:rPr lang="en-US"/>
              <a:t>dolor sit </a:t>
            </a:r>
            <a:r>
              <a:rPr lang="en-US" err="1"/>
              <a:t>amet</a:t>
            </a:r>
            <a:r>
              <a:rPr lang="en-US"/>
              <a:t>, </a:t>
            </a:r>
            <a:r>
              <a:rPr lang="en-US" err="1"/>
              <a:t>consectetur</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6" name="Picture Placeholder 2">
            <a:extLst>
              <a:ext uri="{FF2B5EF4-FFF2-40B4-BE49-F238E27FC236}">
                <a16:creationId xmlns:a16="http://schemas.microsoft.com/office/drawing/2014/main" id="{0FDDB934-8702-6E4D-95F7-B7CC6CABAD89}"/>
              </a:ext>
            </a:extLst>
          </p:cNvPr>
          <p:cNvSpPr>
            <a:spLocks noGrp="1"/>
          </p:cNvSpPr>
          <p:nvPr>
            <p:ph type="pic" sz="quarter" idx="16" hasCustomPrompt="1"/>
          </p:nvPr>
        </p:nvSpPr>
        <p:spPr>
          <a:xfrm>
            <a:off x="0" y="1"/>
            <a:ext cx="4572000" cy="6858000"/>
          </a:xfrm>
          <a:blipFill dpi="0" rotWithShape="1">
            <a:blip r:embed="rId2"/>
            <a:srcRect/>
            <a:stretch>
              <a:fillRect/>
            </a:stretch>
          </a:blipFill>
        </p:spPr>
        <p:txBody>
          <a:bodyPr tIns="1097280"/>
          <a:lstStyle>
            <a:lvl1pPr marL="0" indent="0" algn="ctr">
              <a:buNone/>
              <a:defRPr/>
            </a:lvl1pPr>
          </a:lstStyle>
          <a:p>
            <a:r>
              <a:rPr lang="en-US"/>
              <a:t>Click to change picture</a:t>
            </a:r>
          </a:p>
        </p:txBody>
      </p:sp>
      <p:sp>
        <p:nvSpPr>
          <p:cNvPr id="8" name="Footer Placeholder 11">
            <a:extLst>
              <a:ext uri="{FF2B5EF4-FFF2-40B4-BE49-F238E27FC236}">
                <a16:creationId xmlns:a16="http://schemas.microsoft.com/office/drawing/2014/main" id="{58EF1BB7-F2AA-DC4D-BFE0-D27DC1066E3E}"/>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bg1"/>
                </a:solidFill>
              </a:rPr>
              <a:t>HURON</a:t>
            </a:r>
            <a:r>
              <a:rPr lang="en-US" sz="600">
                <a:solidFill>
                  <a:schemeClr val="accent2"/>
                </a:solidFill>
              </a:rPr>
              <a:t> I </a:t>
            </a:r>
            <a:fld id="{725C3DF7-5013-5640-A658-317175F70D14}" type="slidenum">
              <a:rPr lang="en-US" sz="600" smtClean="0">
                <a:solidFill>
                  <a:schemeClr val="accent2"/>
                </a:solidFill>
              </a:rPr>
              <a:pPr/>
              <a:t>‹#›</a:t>
            </a:fld>
            <a:endParaRPr lang="en-US" sz="600">
              <a:solidFill>
                <a:schemeClr val="accent2"/>
              </a:solidFill>
            </a:endParaRPr>
          </a:p>
        </p:txBody>
      </p:sp>
      <p:sp>
        <p:nvSpPr>
          <p:cNvPr id="9" name="Slide Number Placeholder 16">
            <a:extLst>
              <a:ext uri="{FF2B5EF4-FFF2-40B4-BE49-F238E27FC236}">
                <a16:creationId xmlns:a16="http://schemas.microsoft.com/office/drawing/2014/main" id="{3C99CABF-E79D-C847-BD19-3DBDB25FD8FE}"/>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a:t>© 2021 Huron Consulting Group Inc. and affiliates.</a:t>
            </a:r>
          </a:p>
        </p:txBody>
      </p:sp>
    </p:spTree>
    <p:extLst>
      <p:ext uri="{BB962C8B-B14F-4D97-AF65-F5344CB8AC3E}">
        <p14:creationId xmlns:p14="http://schemas.microsoft.com/office/powerpoint/2010/main" val="6224179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725B6C17-23FC-404A-9860-42D139F32D92}"/>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40756943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8494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2" spcCol="365760">
            <a:normAutofit/>
          </a:bodyPr>
          <a:lstStyle>
            <a:lvl1pPr marL="0" marR="0" indent="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lang="en-US" sz="1200" b="0" i="0" smtClean="0">
                <a:effectLst/>
              </a:defRPr>
            </a:lvl1pPr>
            <a:lvl2pPr marL="182880" marR="0" indent="0" algn="l" defTabSz="457200" rtl="0" eaLnBrk="1" fontAlgn="auto" latinLnBrk="0" hangingPunct="1">
              <a:lnSpc>
                <a:spcPct val="100000"/>
              </a:lnSpc>
              <a:spcBef>
                <a:spcPts val="1000"/>
              </a:spcBef>
              <a:spcAft>
                <a:spcPts val="0"/>
              </a:spcAft>
              <a:buClr>
                <a:schemeClr val="tx2"/>
              </a:buClr>
              <a:buSzTx/>
              <a:buFont typeface="System Font Regular"/>
              <a:buNone/>
              <a:tabLst/>
              <a:defRPr/>
            </a:lvl2pPr>
            <a:lvl3pPr marL="365760" marR="0" indent="0" algn="l" defTabSz="457200" rtl="0" eaLnBrk="1" fontAlgn="auto" latinLnBrk="0" hangingPunct="1">
              <a:lnSpc>
                <a:spcPct val="100000"/>
              </a:lnSpc>
              <a:spcBef>
                <a:spcPts val="1000"/>
              </a:spcBef>
              <a:spcAft>
                <a:spcPts val="0"/>
              </a:spcAft>
              <a:buClr>
                <a:schemeClr val="tx2"/>
              </a:buClr>
              <a:buSzTx/>
              <a:buFont typeface="System Font Regular"/>
              <a:buNone/>
              <a:tabLst/>
              <a:defRPr/>
            </a:lvl3pPr>
            <a:lvl4pPr marL="742950" indent="-194310">
              <a:buFont typeface="System Font Regular"/>
              <a:buChar char="⁃"/>
              <a:defRPr/>
            </a:lvl4pPr>
            <a:lvl5pPr marL="742950" indent="-194310">
              <a:buFont typeface="System Font Regular"/>
              <a:buChar char="⁃"/>
              <a:defRPr/>
            </a:lvl5pPr>
          </a:lstStyle>
          <a:p>
            <a:pPr lvl="0"/>
            <a:r>
              <a:rPr lang="en-US"/>
              <a:t>Felis </a:t>
            </a:r>
            <a:r>
              <a:rPr lang="en-US" err="1"/>
              <a:t>eget</a:t>
            </a:r>
            <a:r>
              <a:rPr lang="en-US"/>
              <a:t> </a:t>
            </a:r>
            <a:r>
              <a:rPr lang="en-US" err="1"/>
              <a:t>velit</a:t>
            </a:r>
            <a:r>
              <a:rPr lang="en-US"/>
              <a:t> </a:t>
            </a:r>
            <a:r>
              <a:rPr lang="en-US" err="1"/>
              <a:t>aliquet</a:t>
            </a:r>
            <a:r>
              <a:rPr lang="en-US"/>
              <a:t> </a:t>
            </a:r>
            <a:r>
              <a:rPr lang="en-US" err="1"/>
              <a:t>sagittis</a:t>
            </a:r>
            <a:r>
              <a:rPr lang="en-US"/>
              <a:t> id </a:t>
            </a:r>
            <a:r>
              <a:rPr lang="en-US" err="1"/>
              <a:t>consectetur</a:t>
            </a:r>
            <a:r>
              <a:rPr lang="en-US"/>
              <a:t>. </a:t>
            </a:r>
            <a:r>
              <a:rPr lang="en-US" err="1"/>
              <a:t>Praesent</a:t>
            </a:r>
            <a:r>
              <a:rPr lang="en-US"/>
              <a:t> </a:t>
            </a:r>
            <a:r>
              <a:rPr lang="en-US" err="1"/>
              <a:t>tristique</a:t>
            </a:r>
            <a:r>
              <a:rPr lang="en-US"/>
              <a:t> magna sit </a:t>
            </a:r>
            <a:r>
              <a:rPr lang="en-US" err="1"/>
              <a:t>amet</a:t>
            </a:r>
            <a:r>
              <a:rPr lang="en-US"/>
              <a:t> </a:t>
            </a:r>
            <a:r>
              <a:rPr lang="en-US" err="1"/>
              <a:t>purus</a:t>
            </a:r>
            <a:r>
              <a:rPr lang="en-US"/>
              <a:t>. Sem et </a:t>
            </a:r>
            <a:r>
              <a:rPr lang="en-US" err="1"/>
              <a:t>tortor</a:t>
            </a:r>
            <a:r>
              <a:rPr lang="en-US"/>
              <a:t> </a:t>
            </a:r>
            <a:r>
              <a:rPr lang="en-US" err="1"/>
              <a:t>consequat</a:t>
            </a:r>
            <a:r>
              <a:rPr lang="en-US"/>
              <a:t> id porta </a:t>
            </a:r>
            <a:r>
              <a:rPr lang="en-US" err="1"/>
              <a:t>nibh</a:t>
            </a:r>
            <a:r>
              <a:rPr lang="en-US"/>
              <a:t> </a:t>
            </a:r>
            <a:r>
              <a:rPr lang="en-US" err="1"/>
              <a:t>venenatis</a:t>
            </a:r>
            <a:r>
              <a:rPr lang="en-US"/>
              <a:t> </a:t>
            </a:r>
            <a:r>
              <a:rPr lang="en-US" err="1"/>
              <a:t>cras</a:t>
            </a:r>
            <a:r>
              <a:rPr lang="en-US"/>
              <a:t> sed.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tellus</a:t>
            </a:r>
            <a:r>
              <a:rPr lang="en-US"/>
              <a:t> </a:t>
            </a:r>
            <a:r>
              <a:rPr lang="en-US" err="1"/>
              <a:t>cras</a:t>
            </a:r>
            <a:r>
              <a:rPr lang="en-US"/>
              <a:t>. </a:t>
            </a:r>
            <a:r>
              <a:rPr lang="en-US" err="1"/>
              <a:t>Scelerisque</a:t>
            </a:r>
            <a:r>
              <a:rPr lang="en-US"/>
              <a:t> </a:t>
            </a:r>
            <a:r>
              <a:rPr lang="en-US" err="1"/>
              <a:t>felis</a:t>
            </a:r>
            <a:r>
              <a:rPr lang="en-US"/>
              <a:t> </a:t>
            </a:r>
            <a:r>
              <a:rPr lang="en-US" err="1"/>
              <a:t>imperdiet</a:t>
            </a:r>
            <a:r>
              <a:rPr lang="en-US"/>
              <a:t> </a:t>
            </a:r>
            <a:r>
              <a:rPr lang="en-US" err="1"/>
              <a:t>proin</a:t>
            </a:r>
            <a:r>
              <a:rPr lang="en-US"/>
              <a:t> fermentum </a:t>
            </a:r>
            <a:r>
              <a:rPr lang="en-US" err="1"/>
              <a:t>leo</a:t>
            </a:r>
            <a:r>
              <a:rPr lang="en-US"/>
              <a:t> vel </a:t>
            </a:r>
            <a:r>
              <a:rPr lang="en-US" err="1"/>
              <a:t>orci</a:t>
            </a:r>
            <a:r>
              <a:rPr lang="en-US"/>
              <a:t> porta non. </a:t>
            </a:r>
          </a:p>
          <a:p>
            <a:pPr lvl="0"/>
            <a:r>
              <a:rPr lang="en-US" err="1"/>
              <a:t>Amet</a:t>
            </a:r>
            <a:r>
              <a:rPr lang="en-US"/>
              <a:t> </a:t>
            </a:r>
            <a:r>
              <a:rPr lang="en-US" err="1"/>
              <a:t>luctus</a:t>
            </a:r>
            <a:r>
              <a:rPr lang="en-US"/>
              <a:t> </a:t>
            </a:r>
            <a:r>
              <a:rPr lang="en-US" err="1"/>
              <a:t>venenatis</a:t>
            </a:r>
            <a:r>
              <a:rPr lang="en-US"/>
              <a:t> </a:t>
            </a:r>
            <a:r>
              <a:rPr lang="en-US" err="1"/>
              <a:t>lectus</a:t>
            </a:r>
            <a:r>
              <a:rPr lang="en-US"/>
              <a:t> magna </a:t>
            </a:r>
            <a:r>
              <a:rPr lang="en-US" err="1"/>
              <a:t>fringilla</a:t>
            </a:r>
            <a:r>
              <a:rPr lang="en-US"/>
              <a:t> </a:t>
            </a:r>
            <a:r>
              <a:rPr lang="en-US" err="1"/>
              <a:t>urna</a:t>
            </a:r>
            <a:r>
              <a:rPr lang="en-US"/>
              <a:t> </a:t>
            </a:r>
            <a:r>
              <a:rPr lang="en-US" err="1"/>
              <a:t>porttitor</a:t>
            </a:r>
            <a:r>
              <a:rPr lang="en-US"/>
              <a:t> </a:t>
            </a:r>
            <a:r>
              <a:rPr lang="en-US" err="1"/>
              <a:t>rhoncus</a:t>
            </a:r>
            <a:r>
              <a:rPr lang="en-US"/>
              <a:t>. </a:t>
            </a:r>
            <a:r>
              <a:rPr lang="en-US" err="1"/>
              <a:t>Nisl</a:t>
            </a:r>
            <a:r>
              <a:rPr lang="en-US"/>
              <a:t> </a:t>
            </a:r>
            <a:r>
              <a:rPr lang="en-US" err="1"/>
              <a:t>tincidunt</a:t>
            </a:r>
            <a:r>
              <a:rPr lang="en-US"/>
              <a:t> </a:t>
            </a:r>
            <a:r>
              <a:rPr lang="en-US" err="1"/>
              <a:t>eget</a:t>
            </a:r>
            <a:r>
              <a:rPr lang="en-US"/>
              <a:t> </a:t>
            </a:r>
            <a:r>
              <a:rPr lang="en-US" err="1"/>
              <a:t>nullam</a:t>
            </a:r>
            <a:r>
              <a:rPr lang="en-US"/>
              <a:t> non nisi. Integer </a:t>
            </a:r>
            <a:r>
              <a:rPr lang="en-US" err="1"/>
              <a:t>feugiat</a:t>
            </a:r>
            <a:r>
              <a:rPr lang="en-US"/>
              <a:t> </a:t>
            </a:r>
            <a:r>
              <a:rPr lang="en-US" err="1"/>
              <a:t>scelerisque</a:t>
            </a:r>
            <a:r>
              <a:rPr lang="en-US"/>
              <a:t> </a:t>
            </a:r>
            <a:r>
              <a:rPr lang="en-US" err="1"/>
              <a:t>varius</a:t>
            </a:r>
            <a:r>
              <a:rPr lang="en-US"/>
              <a:t> </a:t>
            </a:r>
            <a:r>
              <a:rPr lang="en-US" err="1"/>
              <a:t>morbi</a:t>
            </a:r>
            <a:r>
              <a:rPr lang="en-US"/>
              <a:t> </a:t>
            </a:r>
            <a:r>
              <a:rPr lang="en-US" err="1"/>
              <a:t>enim</a:t>
            </a:r>
            <a:r>
              <a:rPr lang="en-US"/>
              <a:t>. </a:t>
            </a:r>
            <a:r>
              <a:rPr lang="en-US" err="1"/>
              <a:t>Molestie</a:t>
            </a:r>
            <a:r>
              <a:rPr lang="en-US"/>
              <a:t>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a:t>
            </a:r>
            <a:r>
              <a:rPr lang="en-US" err="1"/>
              <a:t>Volutpat</a:t>
            </a:r>
            <a:r>
              <a:rPr lang="en-US"/>
              <a:t> </a:t>
            </a:r>
            <a:r>
              <a:rPr lang="en-US" err="1"/>
              <a:t>est</a:t>
            </a:r>
            <a:r>
              <a:rPr lang="en-US"/>
              <a:t> </a:t>
            </a:r>
            <a:r>
              <a:rPr lang="en-US" err="1"/>
              <a:t>velit</a:t>
            </a:r>
            <a:r>
              <a:rPr lang="en-US"/>
              <a:t> </a:t>
            </a:r>
            <a:r>
              <a:rPr lang="en-US" err="1"/>
              <a:t>egestas</a:t>
            </a:r>
            <a:r>
              <a:rPr lang="en-US"/>
              <a:t> dui id </a:t>
            </a:r>
            <a:r>
              <a:rPr lang="en-US" err="1"/>
              <a:t>ornare</a:t>
            </a:r>
            <a:r>
              <a:rPr lang="en-US"/>
              <a:t> </a:t>
            </a:r>
            <a:r>
              <a:rPr lang="en-US" err="1"/>
              <a:t>arcu</a:t>
            </a:r>
            <a:r>
              <a:rPr lang="en-US"/>
              <a:t> </a:t>
            </a:r>
            <a:r>
              <a:rPr lang="en-US" err="1"/>
              <a:t>odio</a:t>
            </a:r>
            <a:r>
              <a:rPr lang="en-US"/>
              <a:t> </a:t>
            </a:r>
            <a:r>
              <a:rPr lang="en-US" err="1"/>
              <a:t>ut.</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a:t>
            </a:r>
            <a:r>
              <a:rPr lang="en-US" err="1"/>
              <a:t>lacus</a:t>
            </a:r>
            <a:r>
              <a:rPr lang="en-US"/>
              <a:t> </a:t>
            </a:r>
            <a:r>
              <a:rPr lang="en-US" err="1"/>
              <a:t>laoreet</a:t>
            </a:r>
            <a:r>
              <a:rPr lang="en-US"/>
              <a:t> non.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Hendrerit</a:t>
            </a:r>
            <a:r>
              <a:rPr lang="en-US"/>
              <a:t> gravida </a:t>
            </a:r>
            <a:r>
              <a:rPr lang="en-US" err="1"/>
              <a:t>rutrum</a:t>
            </a:r>
            <a:r>
              <a:rPr lang="en-US"/>
              <a:t> </a:t>
            </a:r>
            <a:r>
              <a:rPr lang="en-US" err="1"/>
              <a:t>quisque</a:t>
            </a:r>
            <a:r>
              <a:rPr lang="en-US"/>
              <a:t> non.</a:t>
            </a:r>
          </a:p>
          <a:p>
            <a:pPr lvl="0"/>
            <a:r>
              <a:rPr lang="en-US" err="1"/>
              <a:t>Commodo</a:t>
            </a:r>
            <a:r>
              <a:rPr lang="en-US"/>
              <a:t> </a:t>
            </a:r>
            <a:r>
              <a:rPr lang="en-US" err="1"/>
              <a:t>nulla</a:t>
            </a:r>
            <a:r>
              <a:rPr lang="en-US"/>
              <a:t> </a:t>
            </a:r>
            <a:r>
              <a:rPr lang="en-US" err="1"/>
              <a:t>facilisi</a:t>
            </a:r>
            <a:r>
              <a:rPr lang="en-US"/>
              <a:t> </a:t>
            </a:r>
            <a:r>
              <a:rPr lang="en-US" err="1"/>
              <a:t>nullam</a:t>
            </a:r>
            <a:r>
              <a:rPr lang="en-US"/>
              <a:t> </a:t>
            </a:r>
            <a:r>
              <a:rPr lang="en-US" err="1"/>
              <a:t>vehicula</a:t>
            </a:r>
            <a:r>
              <a:rPr lang="en-US"/>
              <a:t> ipsum a </a:t>
            </a:r>
            <a:r>
              <a:rPr lang="en-US" err="1"/>
              <a:t>arcu</a:t>
            </a:r>
            <a:r>
              <a:rPr lang="en-US"/>
              <a:t> cursus. </a:t>
            </a:r>
            <a:r>
              <a:rPr lang="en-US" err="1"/>
              <a:t>Lectus</a:t>
            </a:r>
            <a:r>
              <a:rPr lang="en-US"/>
              <a:t> </a:t>
            </a:r>
            <a:r>
              <a:rPr lang="en-US" err="1"/>
              <a:t>arcu</a:t>
            </a:r>
            <a:r>
              <a:rPr lang="en-US"/>
              <a:t> </a:t>
            </a:r>
            <a:r>
              <a:rPr lang="en-US" err="1"/>
              <a:t>bibendum</a:t>
            </a:r>
            <a:r>
              <a:rPr lang="en-US"/>
              <a:t> at </a:t>
            </a:r>
            <a:r>
              <a:rPr lang="en-US" err="1"/>
              <a:t>varius</a:t>
            </a:r>
            <a:r>
              <a:rPr lang="en-US"/>
              <a:t> vel pharetra. </a:t>
            </a:r>
          </a:p>
          <a:p>
            <a:pPr lvl="0"/>
            <a:r>
              <a:rPr lang="en-US"/>
              <a:t>Non </a:t>
            </a:r>
            <a:r>
              <a:rPr lang="en-US" err="1"/>
              <a:t>consectetur</a:t>
            </a:r>
            <a:r>
              <a:rPr lang="en-US"/>
              <a:t> a </a:t>
            </a:r>
            <a:r>
              <a:rPr lang="en-US" err="1"/>
              <a:t>erat</a:t>
            </a:r>
            <a:r>
              <a:rPr lang="en-US"/>
              <a:t> </a:t>
            </a:r>
            <a:r>
              <a:rPr lang="en-US" err="1"/>
              <a:t>nam</a:t>
            </a:r>
            <a:r>
              <a:rPr lang="en-US"/>
              <a:t> at </a:t>
            </a:r>
            <a:r>
              <a:rPr lang="en-US" err="1"/>
              <a:t>lectus</a:t>
            </a:r>
            <a:r>
              <a:rPr lang="en-US"/>
              <a:t>. Sit </a:t>
            </a:r>
            <a:r>
              <a:rPr lang="en-US" err="1"/>
              <a:t>amet</a:t>
            </a:r>
            <a:r>
              <a:rPr lang="en-US"/>
              <a:t> </a:t>
            </a:r>
            <a:r>
              <a:rPr lang="en-US" err="1"/>
              <a:t>porttitor</a:t>
            </a:r>
            <a:r>
              <a:rPr lang="en-US"/>
              <a:t> </a:t>
            </a:r>
            <a:r>
              <a:rPr lang="en-US" err="1"/>
              <a:t>eget</a:t>
            </a:r>
            <a:r>
              <a:rPr lang="en-US"/>
              <a:t> dolor. Non </a:t>
            </a:r>
            <a:r>
              <a:rPr lang="en-US" err="1"/>
              <a:t>quam</a:t>
            </a:r>
            <a:r>
              <a:rPr lang="en-US"/>
              <a:t> </a:t>
            </a:r>
            <a:r>
              <a:rPr lang="en-US" err="1"/>
              <a:t>lacus</a:t>
            </a:r>
            <a:r>
              <a:rPr lang="en-US"/>
              <a:t> </a:t>
            </a:r>
            <a:r>
              <a:rPr lang="en-US" err="1"/>
              <a:t>suspendisse</a:t>
            </a:r>
            <a:r>
              <a:rPr lang="en-US"/>
              <a:t> </a:t>
            </a:r>
            <a:r>
              <a:rPr lang="en-US" err="1"/>
              <a:t>faucibus</a:t>
            </a:r>
            <a:r>
              <a:rPr lang="en-US"/>
              <a:t>. </a:t>
            </a:r>
            <a:r>
              <a:rPr lang="en-US" err="1"/>
              <a:t>Enim</a:t>
            </a:r>
            <a:r>
              <a:rPr lang="en-US"/>
              <a:t> </a:t>
            </a:r>
            <a:r>
              <a:rPr lang="en-US" err="1"/>
              <a:t>nec</a:t>
            </a:r>
            <a:r>
              <a:rPr lang="en-US"/>
              <a:t> dui </a:t>
            </a:r>
            <a:r>
              <a:rPr lang="en-US" err="1"/>
              <a:t>nunc</a:t>
            </a:r>
            <a:r>
              <a:rPr lang="en-US"/>
              <a:t> </a:t>
            </a:r>
            <a:r>
              <a:rPr lang="en-US" err="1"/>
              <a:t>mattis</a:t>
            </a:r>
            <a:r>
              <a:rPr lang="en-US"/>
              <a:t>. </a:t>
            </a:r>
            <a:r>
              <a:rPr lang="en-US" err="1"/>
              <a:t>Egestas</a:t>
            </a:r>
            <a:r>
              <a:rPr lang="en-US"/>
              <a:t> </a:t>
            </a:r>
            <a:r>
              <a:rPr lang="en-US" err="1"/>
              <a:t>maecenas</a:t>
            </a:r>
            <a:r>
              <a:rPr lang="en-US"/>
              <a:t> pharetra convallis </a:t>
            </a:r>
            <a:r>
              <a:rPr lang="en-US" err="1"/>
              <a:t>posuere</a:t>
            </a:r>
            <a:r>
              <a:rPr lang="en-US"/>
              <a:t> </a:t>
            </a:r>
            <a:r>
              <a:rPr lang="en-US" err="1"/>
              <a:t>morbi</a:t>
            </a:r>
            <a:r>
              <a:rPr lang="en-US"/>
              <a:t> </a:t>
            </a:r>
            <a:r>
              <a:rPr lang="en-US" err="1"/>
              <a:t>leo</a:t>
            </a:r>
            <a:r>
              <a:rPr lang="en-US"/>
              <a:t>. </a:t>
            </a:r>
            <a:r>
              <a:rPr lang="en-US" err="1"/>
              <a:t>Netus</a:t>
            </a:r>
            <a:r>
              <a:rPr lang="en-US"/>
              <a:t> et </a:t>
            </a:r>
            <a:r>
              <a:rPr lang="en-US" err="1"/>
              <a:t>malesuada</a:t>
            </a:r>
            <a:r>
              <a:rPr lang="en-US"/>
              <a:t> fames ac </a:t>
            </a:r>
            <a:r>
              <a:rPr lang="en-US" err="1"/>
              <a:t>turpis</a:t>
            </a:r>
            <a:r>
              <a:rPr lang="en-US"/>
              <a:t> </a:t>
            </a:r>
            <a:r>
              <a:rPr lang="en-US" err="1"/>
              <a:t>egestas</a:t>
            </a:r>
            <a:r>
              <a:rPr lang="en-US"/>
              <a:t> integer </a:t>
            </a:r>
            <a:r>
              <a:rPr lang="en-US" err="1"/>
              <a:t>eget</a:t>
            </a:r>
            <a:r>
              <a:rPr lang="en-US"/>
              <a:t> </a:t>
            </a:r>
            <a:r>
              <a:rPr lang="en-US" err="1"/>
              <a:t>aliquet</a:t>
            </a:r>
            <a:r>
              <a:rPr lang="en-US"/>
              <a:t>. </a:t>
            </a:r>
            <a:r>
              <a:rPr lang="en-US" err="1"/>
              <a:t>Luctus</a:t>
            </a:r>
            <a:r>
              <a:rPr lang="en-US"/>
              <a:t> </a:t>
            </a:r>
            <a:r>
              <a:rPr lang="en-US" err="1"/>
              <a:t>accumsan</a:t>
            </a:r>
            <a:r>
              <a:rPr lang="en-US"/>
              <a:t> </a:t>
            </a:r>
            <a:r>
              <a:rPr lang="en-US" err="1"/>
              <a:t>tortor</a:t>
            </a:r>
            <a:r>
              <a:rPr lang="en-US"/>
              <a:t> </a:t>
            </a:r>
            <a:r>
              <a:rPr lang="en-US" err="1"/>
              <a:t>posuere</a:t>
            </a:r>
            <a:r>
              <a:rPr lang="en-US"/>
              <a:t> ac </a:t>
            </a:r>
            <a:r>
              <a:rPr lang="en-US" err="1"/>
              <a:t>ut</a:t>
            </a:r>
            <a:r>
              <a:rPr lang="en-US"/>
              <a:t> </a:t>
            </a:r>
            <a:r>
              <a:rPr lang="en-US" err="1"/>
              <a:t>consequat</a:t>
            </a:r>
            <a:r>
              <a:rPr lang="en-US"/>
              <a:t> semper. </a:t>
            </a:r>
            <a:r>
              <a:rPr lang="en-US" err="1"/>
              <a:t>Nec</a:t>
            </a:r>
            <a:r>
              <a:rPr lang="en-US"/>
              <a:t> dui </a:t>
            </a:r>
            <a:r>
              <a:rPr lang="en-US" err="1"/>
              <a:t>nunc</a:t>
            </a:r>
            <a:r>
              <a:rPr lang="en-US"/>
              <a:t> </a:t>
            </a:r>
            <a:r>
              <a:rPr lang="en-US" err="1"/>
              <a:t>mattis</a:t>
            </a:r>
            <a:r>
              <a:rPr lang="en-US"/>
              <a:t> </a:t>
            </a:r>
            <a:r>
              <a:rPr lang="en-US" err="1"/>
              <a:t>enim</a:t>
            </a:r>
            <a:r>
              <a:rPr lang="en-US"/>
              <a:t>. </a:t>
            </a:r>
            <a:r>
              <a:rPr lang="en-US" err="1"/>
              <a:t>Sollicitudin</a:t>
            </a:r>
            <a:r>
              <a:rPr lang="en-US"/>
              <a:t> </a:t>
            </a:r>
            <a:r>
              <a:rPr lang="en-US" err="1"/>
              <a:t>nibh</a:t>
            </a:r>
            <a:r>
              <a:rPr lang="en-US"/>
              <a:t> sit </a:t>
            </a:r>
            <a:r>
              <a:rPr lang="en-US" err="1"/>
              <a:t>amet</a:t>
            </a:r>
            <a:r>
              <a:rPr lang="en-US"/>
              <a:t> </a:t>
            </a:r>
            <a:r>
              <a:rPr lang="en-US" err="1"/>
              <a:t>commodo</a:t>
            </a:r>
            <a:r>
              <a:rPr lang="en-US"/>
              <a:t> </a:t>
            </a:r>
            <a:r>
              <a:rPr lang="en-US" err="1"/>
              <a:t>nulla</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4">
            <a:extLst>
              <a:ext uri="{FF2B5EF4-FFF2-40B4-BE49-F238E27FC236}">
                <a16:creationId xmlns:a16="http://schemas.microsoft.com/office/drawing/2014/main" id="{E8B72FD9-1095-0E4A-AFC8-C4D574B94ED7}"/>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051800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Body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6096000" cy="3860800"/>
          </a:xfrm>
        </p:spPr>
        <p:txBody>
          <a:bodyPr numCol="1" spcCol="365760"/>
          <a:lstStyle>
            <a:lvl1pPr marL="0" marR="0" indent="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en-US" b="0" i="0" smtClean="0">
                <a:effectLst/>
              </a:defRPr>
            </a:lvl1pPr>
            <a:lvl2pPr marL="182880" marR="0" indent="0" algn="l" defTabSz="457200" rtl="0" eaLnBrk="1" fontAlgn="auto" latinLnBrk="0" hangingPunct="1">
              <a:lnSpc>
                <a:spcPct val="100000"/>
              </a:lnSpc>
              <a:spcBef>
                <a:spcPts val="1000"/>
              </a:spcBef>
              <a:spcAft>
                <a:spcPts val="0"/>
              </a:spcAft>
              <a:buClr>
                <a:schemeClr val="tx1"/>
              </a:buClr>
              <a:buSzTx/>
              <a:buFont typeface="System Font Regular"/>
              <a:buNone/>
              <a:tabLst/>
              <a:defRPr/>
            </a:lvl2pPr>
            <a:lvl3pPr marL="365760" marR="0" indent="0" algn="l" defTabSz="457200" rtl="0" eaLnBrk="1" fontAlgn="auto" latinLnBrk="0" hangingPunct="1">
              <a:lnSpc>
                <a:spcPct val="100000"/>
              </a:lnSpc>
              <a:spcBef>
                <a:spcPts val="1000"/>
              </a:spcBef>
              <a:spcAft>
                <a:spcPts val="0"/>
              </a:spcAft>
              <a:buClr>
                <a:schemeClr val="tx1"/>
              </a:buClr>
              <a:buSzTx/>
              <a:buFont typeface="System Font Regular"/>
              <a:buNone/>
              <a:tabLst/>
              <a:defRPr/>
            </a:lvl3pPr>
            <a:lvl4pPr marL="742950" indent="-194310">
              <a:buFont typeface="System Font Regular"/>
              <a:buChar char="⁃"/>
              <a:defRPr/>
            </a:lvl4pPr>
            <a:lvl5pPr marL="742950" indent="-194310">
              <a:buFont typeface="System Font Regular"/>
              <a:buChar char="⁃"/>
              <a:defRPr/>
            </a:lvl5pPr>
          </a:lstStyle>
          <a:p>
            <a:pPr lvl="0"/>
            <a:r>
              <a:rPr lang="en-US"/>
              <a:t>Felis </a:t>
            </a:r>
            <a:r>
              <a:rPr lang="en-US" err="1"/>
              <a:t>eget</a:t>
            </a:r>
            <a:r>
              <a:rPr lang="en-US"/>
              <a:t> </a:t>
            </a:r>
            <a:r>
              <a:rPr lang="en-US" err="1"/>
              <a:t>velit</a:t>
            </a:r>
            <a:r>
              <a:rPr lang="en-US"/>
              <a:t> </a:t>
            </a:r>
            <a:r>
              <a:rPr lang="en-US" err="1"/>
              <a:t>aliquet</a:t>
            </a:r>
            <a:r>
              <a:rPr lang="en-US"/>
              <a:t> </a:t>
            </a:r>
            <a:r>
              <a:rPr lang="en-US" err="1"/>
              <a:t>sagittis</a:t>
            </a:r>
            <a:r>
              <a:rPr lang="en-US"/>
              <a:t> id </a:t>
            </a:r>
            <a:r>
              <a:rPr lang="en-US" err="1"/>
              <a:t>consectetur</a:t>
            </a:r>
            <a:r>
              <a:rPr lang="en-US"/>
              <a:t>. </a:t>
            </a:r>
            <a:r>
              <a:rPr lang="en-US" err="1"/>
              <a:t>Praesent</a:t>
            </a:r>
            <a:r>
              <a:rPr lang="en-US"/>
              <a:t> </a:t>
            </a:r>
            <a:r>
              <a:rPr lang="en-US" err="1"/>
              <a:t>tristique</a:t>
            </a:r>
            <a:r>
              <a:rPr lang="en-US"/>
              <a:t> magna sit </a:t>
            </a:r>
            <a:r>
              <a:rPr lang="en-US" err="1"/>
              <a:t>amet</a:t>
            </a:r>
            <a:r>
              <a:rPr lang="en-US"/>
              <a:t> </a:t>
            </a:r>
            <a:r>
              <a:rPr lang="en-US" err="1"/>
              <a:t>purus</a:t>
            </a:r>
            <a:r>
              <a:rPr lang="en-US"/>
              <a:t>. Sem et </a:t>
            </a:r>
            <a:r>
              <a:rPr lang="en-US" err="1"/>
              <a:t>tortor</a:t>
            </a:r>
            <a:r>
              <a:rPr lang="en-US"/>
              <a:t> </a:t>
            </a:r>
            <a:r>
              <a:rPr lang="en-US" err="1"/>
              <a:t>consequat</a:t>
            </a:r>
            <a:r>
              <a:rPr lang="en-US"/>
              <a:t> id porta </a:t>
            </a:r>
            <a:r>
              <a:rPr lang="en-US" err="1"/>
              <a:t>nibh</a:t>
            </a:r>
            <a:r>
              <a:rPr lang="en-US"/>
              <a:t> </a:t>
            </a:r>
            <a:r>
              <a:rPr lang="en-US" err="1"/>
              <a:t>venenatis</a:t>
            </a:r>
            <a:r>
              <a:rPr lang="en-US"/>
              <a:t> </a:t>
            </a:r>
            <a:r>
              <a:rPr lang="en-US" err="1"/>
              <a:t>cras</a:t>
            </a:r>
            <a:r>
              <a:rPr lang="en-US"/>
              <a:t> sed.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tellus</a:t>
            </a:r>
            <a:r>
              <a:rPr lang="en-US"/>
              <a:t> </a:t>
            </a:r>
            <a:r>
              <a:rPr lang="en-US" err="1"/>
              <a:t>cras</a:t>
            </a:r>
            <a:r>
              <a:rPr lang="en-US"/>
              <a:t>. </a:t>
            </a:r>
            <a:r>
              <a:rPr lang="en-US" err="1"/>
              <a:t>Scelerisque</a:t>
            </a:r>
            <a:r>
              <a:rPr lang="en-US"/>
              <a:t> </a:t>
            </a:r>
            <a:r>
              <a:rPr lang="en-US" err="1"/>
              <a:t>felis</a:t>
            </a:r>
            <a:r>
              <a:rPr lang="en-US"/>
              <a:t> </a:t>
            </a:r>
            <a:r>
              <a:rPr lang="en-US" err="1"/>
              <a:t>imperdiet</a:t>
            </a:r>
            <a:r>
              <a:rPr lang="en-US"/>
              <a:t> </a:t>
            </a:r>
            <a:r>
              <a:rPr lang="en-US" err="1"/>
              <a:t>proin</a:t>
            </a:r>
            <a:r>
              <a:rPr lang="en-US"/>
              <a:t> fermentum </a:t>
            </a:r>
            <a:r>
              <a:rPr lang="en-US" err="1"/>
              <a:t>leo</a:t>
            </a:r>
            <a:r>
              <a:rPr lang="en-US"/>
              <a:t> vel </a:t>
            </a:r>
            <a:r>
              <a:rPr lang="en-US" err="1"/>
              <a:t>orci</a:t>
            </a:r>
            <a:r>
              <a:rPr lang="en-US"/>
              <a:t> porta non. </a:t>
            </a:r>
          </a:p>
          <a:p>
            <a:pPr lvl="0"/>
            <a:r>
              <a:rPr lang="en-US" err="1"/>
              <a:t>Amet</a:t>
            </a:r>
            <a:r>
              <a:rPr lang="en-US"/>
              <a:t> </a:t>
            </a:r>
            <a:r>
              <a:rPr lang="en-US" err="1"/>
              <a:t>luctus</a:t>
            </a:r>
            <a:r>
              <a:rPr lang="en-US"/>
              <a:t> </a:t>
            </a:r>
            <a:r>
              <a:rPr lang="en-US" err="1"/>
              <a:t>venenatis</a:t>
            </a:r>
            <a:r>
              <a:rPr lang="en-US"/>
              <a:t> </a:t>
            </a:r>
            <a:r>
              <a:rPr lang="en-US" err="1"/>
              <a:t>lectus</a:t>
            </a:r>
            <a:r>
              <a:rPr lang="en-US"/>
              <a:t> magna </a:t>
            </a:r>
            <a:r>
              <a:rPr lang="en-US" err="1"/>
              <a:t>fringilla</a:t>
            </a:r>
            <a:r>
              <a:rPr lang="en-US"/>
              <a:t> </a:t>
            </a:r>
            <a:r>
              <a:rPr lang="en-US" err="1"/>
              <a:t>urna</a:t>
            </a:r>
            <a:r>
              <a:rPr lang="en-US"/>
              <a:t> </a:t>
            </a:r>
            <a:r>
              <a:rPr lang="en-US" err="1"/>
              <a:t>porttitor</a:t>
            </a:r>
            <a:r>
              <a:rPr lang="en-US"/>
              <a:t> </a:t>
            </a:r>
            <a:r>
              <a:rPr lang="en-US" err="1"/>
              <a:t>rhoncus</a:t>
            </a:r>
            <a:r>
              <a:rPr lang="en-US"/>
              <a:t>. </a:t>
            </a:r>
            <a:r>
              <a:rPr lang="en-US" err="1"/>
              <a:t>Nisl</a:t>
            </a:r>
            <a:r>
              <a:rPr lang="en-US"/>
              <a:t> </a:t>
            </a:r>
            <a:r>
              <a:rPr lang="en-US" err="1"/>
              <a:t>tincidunt</a:t>
            </a:r>
            <a:r>
              <a:rPr lang="en-US"/>
              <a:t> </a:t>
            </a:r>
            <a:r>
              <a:rPr lang="en-US" err="1"/>
              <a:t>eget</a:t>
            </a:r>
            <a:r>
              <a:rPr lang="en-US"/>
              <a:t> </a:t>
            </a:r>
            <a:r>
              <a:rPr lang="en-US" err="1"/>
              <a:t>nullam</a:t>
            </a:r>
            <a:r>
              <a:rPr lang="en-US"/>
              <a:t> non nisi. Integer </a:t>
            </a:r>
            <a:r>
              <a:rPr lang="en-US" err="1"/>
              <a:t>feugiat</a:t>
            </a:r>
            <a:r>
              <a:rPr lang="en-US"/>
              <a:t> </a:t>
            </a:r>
            <a:r>
              <a:rPr lang="en-US" err="1"/>
              <a:t>scelerisque</a:t>
            </a:r>
            <a:r>
              <a:rPr lang="en-US"/>
              <a:t> </a:t>
            </a:r>
            <a:r>
              <a:rPr lang="en-US" err="1"/>
              <a:t>varius</a:t>
            </a:r>
            <a:r>
              <a:rPr lang="en-US"/>
              <a:t> </a:t>
            </a:r>
            <a:r>
              <a:rPr lang="en-US" err="1"/>
              <a:t>morbi</a:t>
            </a:r>
            <a:r>
              <a:rPr lang="en-US"/>
              <a:t> </a:t>
            </a:r>
            <a:r>
              <a:rPr lang="en-US" err="1"/>
              <a:t>enim</a:t>
            </a:r>
            <a:r>
              <a:rPr lang="en-US"/>
              <a:t>. </a:t>
            </a:r>
            <a:r>
              <a:rPr lang="en-US" err="1"/>
              <a:t>Molestie</a:t>
            </a:r>
            <a:r>
              <a:rPr lang="en-US"/>
              <a:t>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a:t>
            </a:r>
            <a:r>
              <a:rPr lang="en-US" err="1"/>
              <a:t>Volutpat</a:t>
            </a:r>
            <a:r>
              <a:rPr lang="en-US"/>
              <a:t> </a:t>
            </a:r>
            <a:r>
              <a:rPr lang="en-US" err="1"/>
              <a:t>est</a:t>
            </a:r>
            <a:r>
              <a:rPr lang="en-US"/>
              <a:t> </a:t>
            </a:r>
            <a:r>
              <a:rPr lang="en-US" err="1"/>
              <a:t>velit</a:t>
            </a:r>
            <a:r>
              <a:rPr lang="en-US"/>
              <a:t> </a:t>
            </a:r>
            <a:r>
              <a:rPr lang="en-US" err="1"/>
              <a:t>egestas</a:t>
            </a:r>
            <a:r>
              <a:rPr lang="en-US"/>
              <a:t> dui id </a:t>
            </a:r>
            <a:r>
              <a:rPr lang="en-US" err="1"/>
              <a:t>ornare</a:t>
            </a:r>
            <a:r>
              <a:rPr lang="en-US"/>
              <a:t> </a:t>
            </a:r>
            <a:r>
              <a:rPr lang="en-US" err="1"/>
              <a:t>arcu</a:t>
            </a:r>
            <a:r>
              <a:rPr lang="en-US"/>
              <a:t> </a:t>
            </a:r>
            <a:r>
              <a:rPr lang="en-US" err="1"/>
              <a:t>odio</a:t>
            </a:r>
            <a:r>
              <a:rPr lang="en-US"/>
              <a:t> </a:t>
            </a:r>
            <a:r>
              <a:rPr lang="en-US" err="1"/>
              <a:t>ut.</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a:t>
            </a:r>
            <a:r>
              <a:rPr lang="en-US" err="1"/>
              <a:t>lacus</a:t>
            </a:r>
            <a:r>
              <a:rPr lang="en-US"/>
              <a:t> </a:t>
            </a:r>
            <a:r>
              <a:rPr lang="en-US" err="1"/>
              <a:t>laoreet</a:t>
            </a:r>
            <a:r>
              <a:rPr lang="en-US"/>
              <a:t> non.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Hendrerit</a:t>
            </a:r>
            <a:r>
              <a:rPr lang="en-US"/>
              <a:t> gravida </a:t>
            </a:r>
            <a:r>
              <a:rPr lang="en-US" err="1"/>
              <a:t>rutrum</a:t>
            </a:r>
            <a:r>
              <a:rPr lang="en-US"/>
              <a:t> </a:t>
            </a:r>
            <a:r>
              <a:rPr lang="en-US" err="1"/>
              <a:t>quisque</a:t>
            </a:r>
            <a:r>
              <a:rPr lang="en-US"/>
              <a:t> non.</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97BBC916-A295-A34D-8EDB-412531F44F1F}"/>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1219175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s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6096000" cy="3860800"/>
          </a:xfrm>
        </p:spPr>
        <p:txBody>
          <a:bodyPr numCol="1" spcCol="365760"/>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lang="en-US" b="0" i="0" smtClean="0">
                <a:effect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97BBC916-A295-A34D-8EDB-412531F44F1F}"/>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89201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Title + Content 3">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57175" y="2663825"/>
            <a:ext cx="4183063" cy="3267075"/>
          </a:xfrm>
        </p:spPr>
        <p:txBody>
          <a:bodyPr/>
          <a:lstStyle>
            <a:lvl1pPr>
              <a:defRPr sz="1400"/>
            </a:lvl1pPr>
            <a:lvl2pPr>
              <a:defRPr sz="1400"/>
            </a:lvl2pPr>
            <a:lvl3pPr>
              <a:defRPr sz="1400"/>
            </a:lvl3pPr>
            <a:lvl4pPr>
              <a:defRPr sz="1400"/>
            </a:lvl4pPr>
            <a:lvl5pPr marL="1255713" indent="-28733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256655" y="466924"/>
            <a:ext cx="8646153" cy="2188176"/>
          </a:xfrm>
        </p:spPr>
        <p:txBody>
          <a:bodyPr lIns="91440" tIns="274320" rIns="91440" bIns="91440" anchor="t">
            <a:noAutofit/>
          </a:bodyPr>
          <a:lstStyle>
            <a:lvl1pPr>
              <a:lnSpc>
                <a:spcPct val="80000"/>
              </a:lnSpc>
              <a:defRPr sz="5000" cap="all" baseline="0"/>
            </a:lvl1pPr>
          </a:lstStyle>
          <a:p>
            <a:r>
              <a:rPr lang="en-US"/>
              <a:t>INSANELY AWESOME </a:t>
            </a:r>
            <a:br>
              <a:rPr lang="en-US"/>
            </a:br>
            <a:r>
              <a:rPr lang="en-US"/>
              <a:t>TITLE HERE</a:t>
            </a:r>
          </a:p>
        </p:txBody>
      </p:sp>
      <p:sp>
        <p:nvSpPr>
          <p:cNvPr id="7"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9" name="Text Placeholder 3"/>
          <p:cNvSpPr>
            <a:spLocks noGrp="1"/>
          </p:cNvSpPr>
          <p:nvPr>
            <p:ph type="body" sz="quarter" idx="15" hasCustomPrompt="1"/>
          </p:nvPr>
        </p:nvSpPr>
        <p:spPr>
          <a:xfrm>
            <a:off x="4701872" y="6494876"/>
            <a:ext cx="2680566" cy="363124"/>
          </a:xfrm>
        </p:spPr>
        <p:txBody>
          <a:bodyPr anchor="ctr">
            <a:normAutofit/>
          </a:bodyPr>
          <a:lstStyle>
            <a:lvl1pPr marL="0" marR="0" indent="0" algn="l" defTabSz="457200" rtl="0" eaLnBrk="1" fontAlgn="auto" latinLnBrk="0" hangingPunct="1">
              <a:lnSpc>
                <a:spcPct val="90000"/>
              </a:lnSpc>
              <a:spcBef>
                <a:spcPts val="0"/>
              </a:spcBef>
              <a:spcAft>
                <a:spcPts val="0"/>
              </a:spcAft>
              <a:buClrTx/>
              <a:buSzTx/>
              <a:buFont typeface="Arial"/>
              <a:buNone/>
              <a:tabLst/>
              <a:defRPr sz="600" baseline="0">
                <a:solidFill>
                  <a:srgbClr val="000000"/>
                </a:solidFill>
              </a:defRPr>
            </a:lvl1pPr>
          </a:lstStyle>
          <a:p>
            <a:pPr lvl="0"/>
            <a:r>
              <a:rPr lang="en-US"/>
              <a:t>1  Footnote goes here</a:t>
            </a:r>
          </a:p>
          <a:p>
            <a:pPr lvl="0"/>
            <a:r>
              <a:rPr lang="en-US"/>
              <a:t>2  Footnote goes here</a:t>
            </a:r>
          </a:p>
          <a:p>
            <a:pPr lvl="0"/>
            <a:r>
              <a:rPr lang="en-US"/>
              <a:t>3  Footnote goes here</a:t>
            </a:r>
          </a:p>
        </p:txBody>
      </p:sp>
      <p:pic>
        <p:nvPicPr>
          <p:cNvPr id="11" name="Picture 10" descr="Huron-Logo_CMYK_hero_vert_0607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99" y="6559315"/>
            <a:ext cx="1143000" cy="238760"/>
          </a:xfrm>
          <a:prstGeom prst="rect">
            <a:avLst/>
          </a:prstGeom>
        </p:spPr>
      </p:pic>
      <p:sp>
        <p:nvSpPr>
          <p:cNvPr id="12"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41420417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s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2" spcCol="365760"/>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lang="en-US" b="0" i="0" smtClean="0">
                <a:effect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97BBC916-A295-A34D-8EDB-412531F44F1F}"/>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7530968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s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3" spcCol="365760"/>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D2BBBDC8-4361-EA4A-85F8-A35E9EF50B87}"/>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8130017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ullets -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4" spcCol="27432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sz="1200"/>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100"/>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sz="1050"/>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t>
            </a:r>
            <a:r>
              <a:rPr lang="en-US" err="1"/>
              <a:t>auctor</a:t>
            </a:r>
            <a:r>
              <a:rPr lang="en-US"/>
              <a:t>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76964917-9C0B-6D4B-BB01-18EF8636A8D8}"/>
              </a:ext>
            </a:extLst>
          </p:cNvPr>
          <p:cNvSpPr>
            <a:spLocks noGrp="1"/>
          </p:cNvSpPr>
          <p:nvPr>
            <p:ph type="body" sz="quarter" idx="15"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32342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ody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4114800" cy="3657600"/>
          </a:xfrm>
        </p:spPr>
        <p:txBody>
          <a:bodyPr numCol="1" spcCol="365760">
            <a:noAutofit/>
          </a:bodyPr>
          <a:lstStyle>
            <a:lvl1pPr marL="0" marR="0" indent="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lang="en-US" sz="1200" b="0" i="0" smtClean="0">
                <a:effectLst/>
              </a:defRPr>
            </a:lvl1pPr>
            <a:lvl2pPr marL="182880" marR="0" indent="0" algn="l" defTabSz="457200" rtl="0" eaLnBrk="1" fontAlgn="auto" latinLnBrk="0" hangingPunct="1">
              <a:lnSpc>
                <a:spcPct val="100000"/>
              </a:lnSpc>
              <a:spcBef>
                <a:spcPts val="1000"/>
              </a:spcBef>
              <a:spcAft>
                <a:spcPts val="0"/>
              </a:spcAft>
              <a:buClr>
                <a:schemeClr val="tx2"/>
              </a:buClr>
              <a:buSzTx/>
              <a:buFont typeface="System Font Regular"/>
              <a:buNone/>
              <a:tabLst/>
              <a:defRPr/>
            </a:lvl2pPr>
            <a:lvl3pPr marL="365760" marR="0" indent="0" algn="l" defTabSz="457200" rtl="0" eaLnBrk="1" fontAlgn="auto" latinLnBrk="0" hangingPunct="1">
              <a:lnSpc>
                <a:spcPct val="100000"/>
              </a:lnSpc>
              <a:spcBef>
                <a:spcPts val="1000"/>
              </a:spcBef>
              <a:spcAft>
                <a:spcPts val="0"/>
              </a:spcAft>
              <a:buClr>
                <a:schemeClr val="tx2"/>
              </a:buClr>
              <a:buSzTx/>
              <a:buFont typeface="System Font Regular"/>
              <a:buNone/>
              <a:tabLst/>
              <a:defRPr/>
            </a:lvl3pPr>
            <a:lvl4pPr marL="742950" indent="-194310">
              <a:buFont typeface="System Font Regular"/>
              <a:buChar char="⁃"/>
              <a:defRPr/>
            </a:lvl4pPr>
            <a:lvl5pPr marL="742950" indent="-194310">
              <a:buFont typeface="System Font Regular"/>
              <a:buChar char="⁃"/>
              <a:defRPr/>
            </a:lvl5pPr>
          </a:lstStyle>
          <a:p>
            <a:pPr lvl="0"/>
            <a:r>
              <a:rPr lang="en-US" err="1"/>
              <a:t>Felis</a:t>
            </a:r>
            <a:r>
              <a:rPr lang="en-US"/>
              <a:t> </a:t>
            </a:r>
            <a:r>
              <a:rPr lang="en-US" err="1"/>
              <a:t>eget</a:t>
            </a:r>
            <a:r>
              <a:rPr lang="en-US"/>
              <a:t> </a:t>
            </a:r>
            <a:r>
              <a:rPr lang="en-US" err="1"/>
              <a:t>velit</a:t>
            </a:r>
            <a:r>
              <a:rPr lang="en-US"/>
              <a:t> </a:t>
            </a:r>
            <a:r>
              <a:rPr lang="en-US" err="1"/>
              <a:t>aliquet</a:t>
            </a:r>
            <a:r>
              <a:rPr lang="en-US"/>
              <a:t> </a:t>
            </a:r>
            <a:r>
              <a:rPr lang="en-US" err="1"/>
              <a:t>sagittis</a:t>
            </a:r>
            <a:r>
              <a:rPr lang="en-US"/>
              <a:t> id </a:t>
            </a:r>
            <a:r>
              <a:rPr lang="en-US" err="1"/>
              <a:t>consectetur</a:t>
            </a:r>
            <a:r>
              <a:rPr lang="en-US"/>
              <a:t>. </a:t>
            </a:r>
            <a:r>
              <a:rPr lang="en-US" err="1"/>
              <a:t>Praesent</a:t>
            </a:r>
            <a:r>
              <a:rPr lang="en-US"/>
              <a:t> </a:t>
            </a:r>
            <a:r>
              <a:rPr lang="en-US" err="1"/>
              <a:t>tristique</a:t>
            </a:r>
            <a:r>
              <a:rPr lang="en-US"/>
              <a:t> magna sit </a:t>
            </a:r>
            <a:r>
              <a:rPr lang="en-US" err="1"/>
              <a:t>amet</a:t>
            </a:r>
            <a:r>
              <a:rPr lang="en-US"/>
              <a:t> </a:t>
            </a:r>
            <a:r>
              <a:rPr lang="en-US" err="1"/>
              <a:t>purus</a:t>
            </a:r>
            <a:r>
              <a:rPr lang="en-US"/>
              <a:t>. Sem et </a:t>
            </a:r>
            <a:r>
              <a:rPr lang="en-US" err="1"/>
              <a:t>tortor</a:t>
            </a:r>
            <a:r>
              <a:rPr lang="en-US"/>
              <a:t> </a:t>
            </a:r>
            <a:r>
              <a:rPr lang="en-US" err="1"/>
              <a:t>consequat</a:t>
            </a:r>
            <a:r>
              <a:rPr lang="en-US"/>
              <a:t> id porta </a:t>
            </a:r>
            <a:r>
              <a:rPr lang="en-US" err="1"/>
              <a:t>nibh</a:t>
            </a:r>
            <a:r>
              <a:rPr lang="en-US"/>
              <a:t> </a:t>
            </a:r>
            <a:r>
              <a:rPr lang="en-US" err="1"/>
              <a:t>venenatis</a:t>
            </a:r>
            <a:r>
              <a:rPr lang="en-US"/>
              <a:t> </a:t>
            </a:r>
            <a:r>
              <a:rPr lang="en-US" err="1"/>
              <a:t>cras</a:t>
            </a:r>
            <a:r>
              <a:rPr lang="en-US"/>
              <a:t> sed.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tellus</a:t>
            </a:r>
            <a:r>
              <a:rPr lang="en-US"/>
              <a:t> </a:t>
            </a:r>
            <a:r>
              <a:rPr lang="en-US" err="1"/>
              <a:t>cras</a:t>
            </a:r>
            <a:r>
              <a:rPr lang="en-US"/>
              <a:t>. </a:t>
            </a:r>
            <a:r>
              <a:rPr lang="en-US" err="1"/>
              <a:t>Scelerisque</a:t>
            </a:r>
            <a:r>
              <a:rPr lang="en-US"/>
              <a:t> </a:t>
            </a:r>
            <a:r>
              <a:rPr lang="en-US" err="1"/>
              <a:t>felis</a:t>
            </a:r>
            <a:r>
              <a:rPr lang="en-US"/>
              <a:t> </a:t>
            </a:r>
            <a:r>
              <a:rPr lang="en-US" err="1"/>
              <a:t>imperdiet</a:t>
            </a:r>
            <a:r>
              <a:rPr lang="en-US"/>
              <a:t> </a:t>
            </a:r>
            <a:r>
              <a:rPr lang="en-US" err="1"/>
              <a:t>proin</a:t>
            </a:r>
            <a:r>
              <a:rPr lang="en-US"/>
              <a:t> fermentum </a:t>
            </a:r>
            <a:r>
              <a:rPr lang="en-US" err="1"/>
              <a:t>leo</a:t>
            </a:r>
            <a:r>
              <a:rPr lang="en-US"/>
              <a:t> vel </a:t>
            </a:r>
            <a:r>
              <a:rPr lang="en-US" err="1"/>
              <a:t>orci</a:t>
            </a:r>
            <a:r>
              <a:rPr lang="en-US"/>
              <a:t> porta non. </a:t>
            </a:r>
          </a:p>
          <a:p>
            <a:pPr lvl="0"/>
            <a:r>
              <a:rPr lang="en-US" err="1"/>
              <a:t>Amet</a:t>
            </a:r>
            <a:r>
              <a:rPr lang="en-US"/>
              <a:t> </a:t>
            </a:r>
            <a:r>
              <a:rPr lang="en-US" err="1"/>
              <a:t>luctus</a:t>
            </a:r>
            <a:r>
              <a:rPr lang="en-US"/>
              <a:t> </a:t>
            </a:r>
            <a:r>
              <a:rPr lang="en-US" err="1"/>
              <a:t>venenatis</a:t>
            </a:r>
            <a:r>
              <a:rPr lang="en-US"/>
              <a:t> </a:t>
            </a:r>
            <a:r>
              <a:rPr lang="en-US" err="1"/>
              <a:t>lectus</a:t>
            </a:r>
            <a:r>
              <a:rPr lang="en-US"/>
              <a:t> magna </a:t>
            </a:r>
            <a:r>
              <a:rPr lang="en-US" err="1"/>
              <a:t>fringilla</a:t>
            </a:r>
            <a:r>
              <a:rPr lang="en-US"/>
              <a:t> </a:t>
            </a:r>
            <a:r>
              <a:rPr lang="en-US" err="1"/>
              <a:t>urna</a:t>
            </a:r>
            <a:r>
              <a:rPr lang="en-US"/>
              <a:t> </a:t>
            </a:r>
            <a:r>
              <a:rPr lang="en-US" err="1"/>
              <a:t>porttitor</a:t>
            </a:r>
            <a:r>
              <a:rPr lang="en-US"/>
              <a:t> </a:t>
            </a:r>
            <a:r>
              <a:rPr lang="en-US" err="1"/>
              <a:t>rhoncus</a:t>
            </a:r>
            <a:r>
              <a:rPr lang="en-US"/>
              <a:t>. </a:t>
            </a:r>
            <a:r>
              <a:rPr lang="en-US" err="1"/>
              <a:t>Nisl</a:t>
            </a:r>
            <a:r>
              <a:rPr lang="en-US"/>
              <a:t> </a:t>
            </a:r>
            <a:r>
              <a:rPr lang="en-US" err="1"/>
              <a:t>tincidunt</a:t>
            </a:r>
            <a:r>
              <a:rPr lang="en-US"/>
              <a:t> </a:t>
            </a:r>
            <a:r>
              <a:rPr lang="en-US" err="1"/>
              <a:t>eget</a:t>
            </a:r>
            <a:r>
              <a:rPr lang="en-US"/>
              <a:t> </a:t>
            </a:r>
            <a:r>
              <a:rPr lang="en-US" err="1"/>
              <a:t>nullam</a:t>
            </a:r>
            <a:r>
              <a:rPr lang="en-US"/>
              <a:t> non nisi. Integer </a:t>
            </a:r>
            <a:r>
              <a:rPr lang="en-US" err="1"/>
              <a:t>feugiat</a:t>
            </a:r>
            <a:r>
              <a:rPr lang="en-US"/>
              <a:t> </a:t>
            </a:r>
            <a:r>
              <a:rPr lang="en-US" err="1"/>
              <a:t>scelerisque</a:t>
            </a:r>
            <a:r>
              <a:rPr lang="en-US"/>
              <a:t> </a:t>
            </a:r>
            <a:r>
              <a:rPr lang="en-US" err="1"/>
              <a:t>varius</a:t>
            </a:r>
            <a:r>
              <a:rPr lang="en-US"/>
              <a:t> </a:t>
            </a:r>
            <a:r>
              <a:rPr lang="en-US" err="1"/>
              <a:t>morbi</a:t>
            </a:r>
            <a:r>
              <a:rPr lang="en-US"/>
              <a:t> </a:t>
            </a:r>
            <a:r>
              <a:rPr lang="en-US" err="1"/>
              <a:t>enim</a:t>
            </a:r>
            <a:r>
              <a:rPr lang="en-US"/>
              <a:t>. </a:t>
            </a:r>
            <a:r>
              <a:rPr lang="en-US" err="1"/>
              <a:t>Molestie</a:t>
            </a:r>
            <a:r>
              <a:rPr lang="en-US"/>
              <a:t>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a:t>
            </a:r>
            <a:r>
              <a:rPr lang="en-US" err="1"/>
              <a:t>Volutpat</a:t>
            </a:r>
            <a:r>
              <a:rPr lang="en-US"/>
              <a:t> </a:t>
            </a:r>
            <a:r>
              <a:rPr lang="en-US" err="1"/>
              <a:t>est</a:t>
            </a:r>
            <a:r>
              <a:rPr lang="en-US"/>
              <a:t> </a:t>
            </a:r>
            <a:r>
              <a:rPr lang="en-US" err="1"/>
              <a:t>velit</a:t>
            </a:r>
            <a:r>
              <a:rPr lang="en-US"/>
              <a:t> </a:t>
            </a:r>
            <a:r>
              <a:rPr lang="en-US" err="1"/>
              <a:t>egestas</a:t>
            </a:r>
            <a:r>
              <a:rPr lang="en-US"/>
              <a:t> dui id </a:t>
            </a:r>
            <a:r>
              <a:rPr lang="en-US" err="1"/>
              <a:t>ornare</a:t>
            </a:r>
            <a:r>
              <a:rPr lang="en-US"/>
              <a:t> </a:t>
            </a:r>
            <a:r>
              <a:rPr lang="en-US" err="1"/>
              <a:t>arcu</a:t>
            </a:r>
            <a:r>
              <a:rPr lang="en-US"/>
              <a:t> </a:t>
            </a:r>
            <a:r>
              <a:rPr lang="en-US" err="1"/>
              <a:t>odio</a:t>
            </a:r>
            <a:r>
              <a:rPr lang="en-US"/>
              <a:t> </a:t>
            </a:r>
            <a:r>
              <a:rPr lang="en-US" err="1"/>
              <a:t>ut.</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a:t>
            </a:r>
            <a:r>
              <a:rPr lang="en-US" err="1"/>
              <a:t>lacus</a:t>
            </a:r>
            <a:r>
              <a:rPr lang="en-US"/>
              <a:t> </a:t>
            </a:r>
            <a:r>
              <a:rPr lang="en-US" err="1"/>
              <a:t>laoreet</a:t>
            </a:r>
            <a:r>
              <a:rPr lang="en-US"/>
              <a:t> non.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Hendrerit</a:t>
            </a:r>
            <a:r>
              <a:rPr lang="en-US"/>
              <a:t> gravida </a:t>
            </a:r>
            <a:r>
              <a:rPr lang="en-US" err="1"/>
              <a:t>rutrum</a:t>
            </a:r>
            <a:r>
              <a:rPr lang="en-US"/>
              <a:t> </a:t>
            </a:r>
            <a:r>
              <a:rPr lang="en-US" err="1"/>
              <a:t>quisque</a:t>
            </a:r>
            <a:r>
              <a:rPr lang="en-US"/>
              <a:t> non.</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CC2B3DBC-B3B2-3D4A-B712-E1FD3F8EC262}"/>
              </a:ext>
            </a:extLst>
          </p:cNvPr>
          <p:cNvSpPr>
            <a:spLocks noGrp="1"/>
          </p:cNvSpPr>
          <p:nvPr>
            <p:ph type="body" sz="quarter" idx="16"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0" name="Picture Placeholder 11">
            <a:extLst>
              <a:ext uri="{FF2B5EF4-FFF2-40B4-BE49-F238E27FC236}">
                <a16:creationId xmlns:a16="http://schemas.microsoft.com/office/drawing/2014/main" id="{616A57BA-D7FC-194A-B7BD-27DA9BD4CF5E}"/>
              </a:ext>
            </a:extLst>
          </p:cNvPr>
          <p:cNvSpPr>
            <a:spLocks noGrp="1"/>
          </p:cNvSpPr>
          <p:nvPr>
            <p:ph type="pic" sz="quarter" idx="17" hasCustomPrompt="1"/>
          </p:nvPr>
        </p:nvSpPr>
        <p:spPr>
          <a:xfrm>
            <a:off x="4769225" y="2209800"/>
            <a:ext cx="3917576" cy="3657600"/>
          </a:xfrm>
          <a:solidFill>
            <a:schemeClr val="bg1">
              <a:lumMod val="95000"/>
            </a:schemeClr>
          </a:solidFill>
        </p:spPr>
        <p:txBody>
          <a:bodyPr anchor="ctr" anchorCtr="0"/>
          <a:lstStyle>
            <a:lvl1pPr algn="ctr">
              <a:defRPr/>
            </a:lvl1pPr>
          </a:lstStyle>
          <a:p>
            <a:r>
              <a:rPr lang="en-US"/>
              <a:t>Click to Insert Image</a:t>
            </a:r>
          </a:p>
        </p:txBody>
      </p:sp>
    </p:spTree>
    <p:extLst>
      <p:ext uri="{BB962C8B-B14F-4D97-AF65-F5344CB8AC3E}">
        <p14:creationId xmlns:p14="http://schemas.microsoft.com/office/powerpoint/2010/main" val="36053588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ullets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4">
            <a:extLst>
              <a:ext uri="{FF2B5EF4-FFF2-40B4-BE49-F238E27FC236}">
                <a16:creationId xmlns:a16="http://schemas.microsoft.com/office/drawing/2014/main" id="{AA1D4EDC-74C0-5A40-A8C9-9EF72EB85836}"/>
              </a:ext>
            </a:extLst>
          </p:cNvPr>
          <p:cNvSpPr>
            <a:spLocks noGrp="1"/>
          </p:cNvSpPr>
          <p:nvPr>
            <p:ph type="body" sz="quarter" idx="11" hasCustomPrompt="1"/>
          </p:nvPr>
        </p:nvSpPr>
        <p:spPr>
          <a:xfrm>
            <a:off x="457200" y="2209800"/>
            <a:ext cx="4114800" cy="3657600"/>
          </a:xfrm>
        </p:spPr>
        <p:txBody>
          <a:bodyPr numCol="1" spcCol="365760"/>
          <a:lstStyle>
            <a:lvl1pPr marL="194310" marR="0" indent="-194310" algn="l" defTabSz="4572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System Font Regular"/>
              <a:buChar char="–"/>
              <a:tabLst/>
              <a:defRPr/>
            </a:lvl3pPr>
            <a:lvl4pPr marL="742950" indent="-194310">
              <a:buFont typeface="System Font Regular"/>
              <a:buChar char="⁃"/>
              <a:defRPr/>
            </a:lvl4pPr>
            <a:lvl5pPr marL="742950" indent="-194310">
              <a:buFont typeface="System Font Regular"/>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1"/>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err="1"/>
              <a:t>jggjhgjhgjhgjhgjhg</a:t>
            </a:r>
            <a:endParaRPr lang="en-US"/>
          </a:p>
        </p:txBody>
      </p:sp>
      <p:sp>
        <p:nvSpPr>
          <p:cNvPr id="10" name="Text Placeholder 4">
            <a:extLst>
              <a:ext uri="{FF2B5EF4-FFF2-40B4-BE49-F238E27FC236}">
                <a16:creationId xmlns:a16="http://schemas.microsoft.com/office/drawing/2014/main" id="{17FF790B-EB2A-5F42-8C16-EC19E02C3E5F}"/>
              </a:ext>
            </a:extLst>
          </p:cNvPr>
          <p:cNvSpPr>
            <a:spLocks noGrp="1"/>
          </p:cNvSpPr>
          <p:nvPr>
            <p:ph type="body" sz="quarter" idx="16" hasCustomPrompt="1"/>
          </p:nvPr>
        </p:nvSpPr>
        <p:spPr>
          <a:xfrm>
            <a:off x="457200" y="1421000"/>
            <a:ext cx="8229600" cy="585600"/>
          </a:xfrm>
        </p:spPr>
        <p:txBody>
          <a:bodyPr>
            <a:noAutofit/>
          </a:bodyPr>
          <a:lstStyle>
            <a:lvl1pPr>
              <a:defRPr sz="1200" baseline="0">
                <a:solidFill>
                  <a:schemeClr val="accent6"/>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2" name="Picture Placeholder 11">
            <a:extLst>
              <a:ext uri="{FF2B5EF4-FFF2-40B4-BE49-F238E27FC236}">
                <a16:creationId xmlns:a16="http://schemas.microsoft.com/office/drawing/2014/main" id="{59612889-A370-BE4D-AEDD-5508F434115B}"/>
              </a:ext>
            </a:extLst>
          </p:cNvPr>
          <p:cNvSpPr>
            <a:spLocks noGrp="1"/>
          </p:cNvSpPr>
          <p:nvPr>
            <p:ph type="pic" sz="quarter" idx="17" hasCustomPrompt="1"/>
          </p:nvPr>
        </p:nvSpPr>
        <p:spPr>
          <a:xfrm>
            <a:off x="4769225" y="2209800"/>
            <a:ext cx="3917576" cy="3657600"/>
          </a:xfrm>
          <a:solidFill>
            <a:schemeClr val="bg1">
              <a:lumMod val="95000"/>
            </a:schemeClr>
          </a:solidFill>
        </p:spPr>
        <p:txBody>
          <a:bodyPr anchor="ctr" anchorCtr="0"/>
          <a:lstStyle>
            <a:lvl1pPr algn="ctr">
              <a:defRPr/>
            </a:lvl1pPr>
          </a:lstStyle>
          <a:p>
            <a:r>
              <a:rPr lang="en-US"/>
              <a:t>Click to Insert Image</a:t>
            </a:r>
          </a:p>
        </p:txBody>
      </p:sp>
    </p:spTree>
    <p:extLst>
      <p:ext uri="{BB962C8B-B14F-4D97-AF65-F5344CB8AC3E}">
        <p14:creationId xmlns:p14="http://schemas.microsoft.com/office/powerpoint/2010/main" val="30799869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ody &amp; Tabl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0D151891-3C51-7544-A403-1188744A4E3F}"/>
              </a:ext>
            </a:extLst>
          </p:cNvPr>
          <p:cNvSpPr>
            <a:spLocks noGrp="1"/>
          </p:cNvSpPr>
          <p:nvPr>
            <p:ph type="body" sz="quarter" idx="14" hasCustomPrompt="1"/>
          </p:nvPr>
        </p:nvSpPr>
        <p:spPr>
          <a:xfrm>
            <a:off x="457200" y="990600"/>
            <a:ext cx="3657600" cy="4876800"/>
          </a:xfrm>
        </p:spPr>
        <p:txBody>
          <a:bodyPr anchor="ctr" anchorCtr="0"/>
          <a:lstStyle>
            <a:lvl1pPr>
              <a:defRPr lang="en-US"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3" name="Table Placeholder 2">
            <a:extLst>
              <a:ext uri="{FF2B5EF4-FFF2-40B4-BE49-F238E27FC236}">
                <a16:creationId xmlns:a16="http://schemas.microsoft.com/office/drawing/2014/main" id="{7F359E06-EB25-4B41-BCB9-A8B6C4C87148}"/>
              </a:ext>
            </a:extLst>
          </p:cNvPr>
          <p:cNvSpPr>
            <a:spLocks noGrp="1"/>
          </p:cNvSpPr>
          <p:nvPr>
            <p:ph type="tbl" sz="quarter" idx="16" hasCustomPrompt="1"/>
          </p:nvPr>
        </p:nvSpPr>
        <p:spPr>
          <a:xfrm>
            <a:off x="4572000" y="990600"/>
            <a:ext cx="4114800" cy="4876800"/>
          </a:xfrm>
          <a:solidFill>
            <a:schemeClr val="bg1">
              <a:lumMod val="95000"/>
            </a:schemeClr>
          </a:solidFill>
        </p:spPr>
        <p:txBody>
          <a:bodyPr anchor="ctr" anchorCtr="0"/>
          <a:lstStyle>
            <a:lvl1pPr algn="ctr">
              <a:defRPr/>
            </a:lvl1pPr>
          </a:lstStyle>
          <a:p>
            <a:r>
              <a:rPr lang="en-US"/>
              <a:t>Click to Insert Table Here</a:t>
            </a:r>
          </a:p>
        </p:txBody>
      </p:sp>
      <p:cxnSp>
        <p:nvCxnSpPr>
          <p:cNvPr id="6" name="Straight Connector 5">
            <a:extLst>
              <a:ext uri="{FF2B5EF4-FFF2-40B4-BE49-F238E27FC236}">
                <a16:creationId xmlns:a16="http://schemas.microsoft.com/office/drawing/2014/main" id="{3D3019BF-956A-F74B-ABD3-319177AF75B9}"/>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1451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ody &amp;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4572000" y="1600200"/>
            <a:ext cx="4114800" cy="3657600"/>
          </a:xfrm>
          <a:solidFill>
            <a:schemeClr val="bg1">
              <a:lumMod val="95000"/>
            </a:schemeClr>
          </a:solidFill>
        </p:spPr>
        <p:txBody>
          <a:bodyPr anchor="ctr" anchorCtr="0"/>
          <a:lstStyle>
            <a:lvl1pPr algn="ctr">
              <a:defRPr/>
            </a:lvl1pPr>
          </a:lstStyle>
          <a:p>
            <a:r>
              <a:rPr lang="en-US"/>
              <a:t>Click to Insert Chart Here</a:t>
            </a:r>
          </a:p>
        </p:txBody>
      </p:sp>
      <p:sp>
        <p:nvSpPr>
          <p:cNvPr id="9" name="Text Placeholder 14">
            <a:extLst>
              <a:ext uri="{FF2B5EF4-FFF2-40B4-BE49-F238E27FC236}">
                <a16:creationId xmlns:a16="http://schemas.microsoft.com/office/drawing/2014/main" id="{0D151891-3C51-7544-A403-1188744A4E3F}"/>
              </a:ext>
            </a:extLst>
          </p:cNvPr>
          <p:cNvSpPr>
            <a:spLocks noGrp="1"/>
          </p:cNvSpPr>
          <p:nvPr>
            <p:ph type="body" sz="quarter" idx="14" hasCustomPrompt="1"/>
          </p:nvPr>
        </p:nvSpPr>
        <p:spPr>
          <a:xfrm>
            <a:off x="457200" y="990600"/>
            <a:ext cx="3657600" cy="4876800"/>
          </a:xfrm>
        </p:spPr>
        <p:txBody>
          <a:bodyPr anchor="ctr" anchorCtr="0"/>
          <a:lstStyle>
            <a:lvl1pPr>
              <a:defRPr lang="en-US"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cxnSp>
        <p:nvCxnSpPr>
          <p:cNvPr id="7" name="Straight Connector 6">
            <a:extLst>
              <a:ext uri="{FF2B5EF4-FFF2-40B4-BE49-F238E27FC236}">
                <a16:creationId xmlns:a16="http://schemas.microsoft.com/office/drawing/2014/main" id="{6997707C-616B-144A-8E69-714F9CA67424}"/>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1849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ody &amp; SmartArt">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0D151891-3C51-7544-A403-1188744A4E3F}"/>
              </a:ext>
            </a:extLst>
          </p:cNvPr>
          <p:cNvSpPr>
            <a:spLocks noGrp="1"/>
          </p:cNvSpPr>
          <p:nvPr>
            <p:ph type="body" sz="quarter" idx="14" hasCustomPrompt="1"/>
          </p:nvPr>
        </p:nvSpPr>
        <p:spPr>
          <a:xfrm>
            <a:off x="457200" y="990600"/>
            <a:ext cx="3657600" cy="4876800"/>
          </a:xfrm>
        </p:spPr>
        <p:txBody>
          <a:bodyPr anchor="ctr" anchorCtr="0"/>
          <a:lstStyle>
            <a:lvl1pPr>
              <a:defRPr lang="en-US"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cxnSp>
        <p:nvCxnSpPr>
          <p:cNvPr id="7" name="Straight Connector 6">
            <a:extLst>
              <a:ext uri="{FF2B5EF4-FFF2-40B4-BE49-F238E27FC236}">
                <a16:creationId xmlns:a16="http://schemas.microsoft.com/office/drawing/2014/main" id="{6997707C-616B-144A-8E69-714F9CA67424}"/>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5" name="SmartArt Placeholder 4">
            <a:extLst>
              <a:ext uri="{FF2B5EF4-FFF2-40B4-BE49-F238E27FC236}">
                <a16:creationId xmlns:a16="http://schemas.microsoft.com/office/drawing/2014/main" id="{36933624-44C5-DB48-BE67-4211CFF01850}"/>
              </a:ext>
            </a:extLst>
          </p:cNvPr>
          <p:cNvSpPr>
            <a:spLocks noGrp="1"/>
          </p:cNvSpPr>
          <p:nvPr>
            <p:ph type="dgm" sz="quarter" idx="18" hasCustomPrompt="1"/>
          </p:nvPr>
        </p:nvSpPr>
        <p:spPr>
          <a:xfrm>
            <a:off x="4572000" y="1600200"/>
            <a:ext cx="4114800" cy="3657600"/>
          </a:xfrm>
          <a:solidFill>
            <a:schemeClr val="bg1">
              <a:lumMod val="95000"/>
            </a:schemeClr>
          </a:solidFill>
        </p:spPr>
        <p:txBody>
          <a:bodyPr anchor="ctr" anchorCtr="0"/>
          <a:lstStyle>
            <a:lvl1pPr algn="ctr">
              <a:defRPr/>
            </a:lvl1pPr>
          </a:lstStyle>
          <a:p>
            <a:r>
              <a:rPr lang="en-US"/>
              <a:t>Click to Insert SmartArt Graphic</a:t>
            </a:r>
          </a:p>
        </p:txBody>
      </p:sp>
    </p:spTree>
    <p:extLst>
      <p:ext uri="{BB962C8B-B14F-4D97-AF65-F5344CB8AC3E}">
        <p14:creationId xmlns:p14="http://schemas.microsoft.com/office/powerpoint/2010/main" val="28510569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Charts &amp; Description">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457200" y="990600"/>
            <a:ext cx="2286000" cy="3048000"/>
          </a:xfrm>
          <a:solidFill>
            <a:schemeClr val="bg1">
              <a:lumMod val="95000"/>
            </a:schemeClr>
          </a:solidFill>
        </p:spPr>
        <p:txBody>
          <a:bodyPr anchor="ctr" anchorCtr="0"/>
          <a:lstStyle>
            <a:lvl1pPr marL="0" indent="0" algn="ctr">
              <a:buNone/>
              <a:defRPr/>
            </a:lvl1pPr>
          </a:lstStyle>
          <a:p>
            <a:r>
              <a:rPr lang="en-US"/>
              <a:t>Insert Chart Here</a:t>
            </a:r>
          </a:p>
        </p:txBody>
      </p:sp>
      <p:sp>
        <p:nvSpPr>
          <p:cNvPr id="9" name="Text Placeholder 14">
            <a:extLst>
              <a:ext uri="{FF2B5EF4-FFF2-40B4-BE49-F238E27FC236}">
                <a16:creationId xmlns:a16="http://schemas.microsoft.com/office/drawing/2014/main" id="{0D151891-3C51-7544-A403-1188744A4E3F}"/>
              </a:ext>
            </a:extLst>
          </p:cNvPr>
          <p:cNvSpPr>
            <a:spLocks noGrp="1"/>
          </p:cNvSpPr>
          <p:nvPr>
            <p:ph type="body" sz="quarter" idx="14" hasCustomPrompt="1"/>
          </p:nvPr>
        </p:nvSpPr>
        <p:spPr>
          <a:xfrm>
            <a:off x="457200" y="4343402"/>
            <a:ext cx="2286000" cy="1523999"/>
          </a:xfrm>
        </p:spPr>
        <p:txBody>
          <a:bodyPr anchor="t" anchorCtr="0">
            <a:normAutofit/>
          </a:bodyPr>
          <a:lstStyle>
            <a:lvl1pPr>
              <a:spcBef>
                <a:spcPts val="500"/>
              </a:spcBef>
              <a:defRPr lang="en-US" sz="1200"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11" name="Chart Placeholder 3">
            <a:extLst>
              <a:ext uri="{FF2B5EF4-FFF2-40B4-BE49-F238E27FC236}">
                <a16:creationId xmlns:a16="http://schemas.microsoft.com/office/drawing/2014/main" id="{95A73763-4E6F-1842-A708-B8FD4BC6ECFD}"/>
              </a:ext>
            </a:extLst>
          </p:cNvPr>
          <p:cNvSpPr>
            <a:spLocks noGrp="1"/>
          </p:cNvSpPr>
          <p:nvPr>
            <p:ph type="chart" sz="quarter" idx="15" hasCustomPrompt="1"/>
          </p:nvPr>
        </p:nvSpPr>
        <p:spPr>
          <a:xfrm>
            <a:off x="3429000" y="990600"/>
            <a:ext cx="2286000" cy="3048000"/>
          </a:xfrm>
          <a:solidFill>
            <a:schemeClr val="bg1">
              <a:lumMod val="95000"/>
            </a:schemeClr>
          </a:solidFill>
        </p:spPr>
        <p:txBody>
          <a:bodyPr anchor="ctr" anchorCtr="0"/>
          <a:lstStyle>
            <a:lvl1pPr marL="0" indent="0" algn="ctr">
              <a:buNone/>
              <a:defRPr/>
            </a:lvl1pPr>
          </a:lstStyle>
          <a:p>
            <a:r>
              <a:rPr lang="en-US"/>
              <a:t>Insert Chart Here</a:t>
            </a:r>
          </a:p>
        </p:txBody>
      </p:sp>
      <p:sp>
        <p:nvSpPr>
          <p:cNvPr id="12" name="Text Placeholder 14">
            <a:extLst>
              <a:ext uri="{FF2B5EF4-FFF2-40B4-BE49-F238E27FC236}">
                <a16:creationId xmlns:a16="http://schemas.microsoft.com/office/drawing/2014/main" id="{63F76390-4F94-704E-8226-20E84FD3266A}"/>
              </a:ext>
            </a:extLst>
          </p:cNvPr>
          <p:cNvSpPr>
            <a:spLocks noGrp="1"/>
          </p:cNvSpPr>
          <p:nvPr>
            <p:ph type="body" sz="quarter" idx="16" hasCustomPrompt="1"/>
          </p:nvPr>
        </p:nvSpPr>
        <p:spPr>
          <a:xfrm>
            <a:off x="3429000" y="4343402"/>
            <a:ext cx="2286000" cy="1523999"/>
          </a:xfrm>
        </p:spPr>
        <p:txBody>
          <a:bodyPr anchor="t" anchorCtr="0">
            <a:normAutofit/>
          </a:bodyPr>
          <a:lstStyle>
            <a:lvl1pPr>
              <a:spcBef>
                <a:spcPts val="500"/>
              </a:spcBef>
              <a:defRPr lang="en-US" sz="1200"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sp>
        <p:nvSpPr>
          <p:cNvPr id="13" name="Chart Placeholder 3">
            <a:extLst>
              <a:ext uri="{FF2B5EF4-FFF2-40B4-BE49-F238E27FC236}">
                <a16:creationId xmlns:a16="http://schemas.microsoft.com/office/drawing/2014/main" id="{A5706442-73AE-C341-A5FB-5445167A1FFA}"/>
              </a:ext>
            </a:extLst>
          </p:cNvPr>
          <p:cNvSpPr>
            <a:spLocks noGrp="1"/>
          </p:cNvSpPr>
          <p:nvPr>
            <p:ph type="chart" sz="quarter" idx="17" hasCustomPrompt="1"/>
          </p:nvPr>
        </p:nvSpPr>
        <p:spPr>
          <a:xfrm>
            <a:off x="6404810" y="990600"/>
            <a:ext cx="2286000" cy="3048000"/>
          </a:xfrm>
          <a:solidFill>
            <a:schemeClr val="bg1">
              <a:lumMod val="95000"/>
            </a:schemeClr>
          </a:solidFill>
        </p:spPr>
        <p:txBody>
          <a:bodyPr anchor="ctr" anchorCtr="0"/>
          <a:lstStyle>
            <a:lvl1pPr marL="0" indent="0" algn="ctr">
              <a:buNone/>
              <a:defRPr/>
            </a:lvl1pPr>
          </a:lstStyle>
          <a:p>
            <a:r>
              <a:rPr lang="en-US"/>
              <a:t>Insert Chart Here</a:t>
            </a:r>
          </a:p>
        </p:txBody>
      </p:sp>
      <p:sp>
        <p:nvSpPr>
          <p:cNvPr id="14" name="Text Placeholder 14">
            <a:extLst>
              <a:ext uri="{FF2B5EF4-FFF2-40B4-BE49-F238E27FC236}">
                <a16:creationId xmlns:a16="http://schemas.microsoft.com/office/drawing/2014/main" id="{39E0DB72-CD68-A04A-9958-BB9B41431551}"/>
              </a:ext>
            </a:extLst>
          </p:cNvPr>
          <p:cNvSpPr>
            <a:spLocks noGrp="1"/>
          </p:cNvSpPr>
          <p:nvPr>
            <p:ph type="body" sz="quarter" idx="18" hasCustomPrompt="1"/>
          </p:nvPr>
        </p:nvSpPr>
        <p:spPr>
          <a:xfrm>
            <a:off x="6404810" y="4343402"/>
            <a:ext cx="2286000" cy="1523999"/>
          </a:xfrm>
        </p:spPr>
        <p:txBody>
          <a:bodyPr anchor="t" anchorCtr="0">
            <a:normAutofit/>
          </a:bodyPr>
          <a:lstStyle>
            <a:lvl1pPr>
              <a:spcBef>
                <a:spcPts val="500"/>
              </a:spcBef>
              <a:defRPr lang="en-US" sz="1200" b="0" i="0" smtClean="0">
                <a:effectLst/>
              </a:defRPr>
            </a:lvl1pPr>
          </a:lstStyle>
          <a:p>
            <a:pPr lvl="0"/>
            <a:r>
              <a:rPr lang="en-US" b="0" i="0">
                <a:solidFill>
                  <a:srgbClr val="000000"/>
                </a:solidFill>
                <a:effectLst/>
                <a:latin typeface="Open Sans" panose="020B0606030504020204" pitchFamily="34" charset="0"/>
              </a:rPr>
              <a:t>Lorem ipsum </a:t>
            </a:r>
          </a:p>
          <a:p>
            <a:pPr lvl="0"/>
            <a:r>
              <a:rPr lang="en-US" b="0" i="0">
                <a:solidFill>
                  <a:srgbClr val="000000"/>
                </a:solidFill>
                <a:effectLst/>
                <a:latin typeface="Open Sans" panose="020B0606030504020204" pitchFamily="34" charset="0"/>
              </a:rPr>
              <a:t>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endParaRPr lang="en-US" b="0" i="0">
              <a:solidFill>
                <a:srgbClr val="000000"/>
              </a:solidFill>
              <a:effectLst/>
              <a:latin typeface="Open Sans" panose="020B0606030504020204" pitchFamily="34" charset="0"/>
            </a:endParaRPr>
          </a:p>
          <a:p>
            <a:pPr lvl="0"/>
            <a:r>
              <a:rPr lang="en-US" b="0" i="0">
                <a:solidFill>
                  <a:srgbClr val="000000"/>
                </a:solidFill>
                <a:effectLst/>
                <a:latin typeface="Open Sans" panose="020B0606030504020204" pitchFamily="34" charset="0"/>
              </a:rPr>
              <a:t>Lorem ipsum dolor sit </a:t>
            </a:r>
            <a:r>
              <a:rPr lang="en-US" b="0" i="0" err="1">
                <a:solidFill>
                  <a:srgbClr val="000000"/>
                </a:solidFill>
                <a:effectLst/>
                <a:latin typeface="Open Sans" panose="020B0606030504020204" pitchFamily="34" charset="0"/>
              </a:rPr>
              <a:t>amet</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consectetur</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adipiscing</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elit</a:t>
            </a:r>
            <a:endParaRPr lang="en-US"/>
          </a:p>
        </p:txBody>
      </p:sp>
      <p:cxnSp>
        <p:nvCxnSpPr>
          <p:cNvPr id="10" name="Straight Connector 9">
            <a:extLst>
              <a:ext uri="{FF2B5EF4-FFF2-40B4-BE49-F238E27FC236}">
                <a16:creationId xmlns:a16="http://schemas.microsoft.com/office/drawing/2014/main" id="{4CF924FE-2B60-A14F-9F02-2F022D8F9B8A}"/>
              </a:ext>
            </a:extLst>
          </p:cNvPr>
          <p:cNvCxnSpPr>
            <a:cxnSpLocks/>
          </p:cNvCxnSpPr>
          <p:nvPr userDrawn="1"/>
        </p:nvCxnSpPr>
        <p:spPr>
          <a:xfrm>
            <a:off x="450156" y="429663"/>
            <a:ext cx="82296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43962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ata or Statement - blu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6AC54D-6FAF-2345-9770-E79DE9A3D374}"/>
              </a:ext>
            </a:extLst>
          </p:cNvPr>
          <p:cNvSpPr>
            <a:spLocks noGrp="1" noChangeAspect="1"/>
          </p:cNvSpPr>
          <p:nvPr>
            <p:ph type="pic" sz="quarter" idx="10" hasCustomPrompt="1"/>
          </p:nvPr>
        </p:nvSpPr>
        <p:spPr>
          <a:xfrm>
            <a:off x="1" y="3429000"/>
            <a:ext cx="4569883" cy="3429000"/>
          </a:xfrm>
          <a:prstGeom prst="rect">
            <a:avLst/>
          </a:prstGeom>
          <a:blipFill dpi="0" rotWithShape="0">
            <a:blip r:embed="rId2" cstate="screen">
              <a:extLst>
                <a:ext uri="{28A0092B-C50C-407E-A947-70E740481C1C}">
                  <a14:useLocalDpi xmlns:a14="http://schemas.microsoft.com/office/drawing/2010/main"/>
                </a:ext>
              </a:extLst>
            </a:blip>
            <a:srcRect/>
            <a:tile tx="0" ty="139700" sx="100000" sy="100000" flip="none" algn="br"/>
          </a:blipFill>
        </p:spPr>
        <p:txBody>
          <a:bodyPr tIns="0" anchor="ctr" anchorCtr="0"/>
          <a:lstStyle>
            <a:lvl1pPr marL="0" indent="0" algn="ctr">
              <a:buNone/>
              <a:defRPr b="1">
                <a:solidFill>
                  <a:schemeClr val="tx1"/>
                </a:solidFill>
              </a:defRPr>
            </a:lvl1pPr>
          </a:lstStyle>
          <a:p>
            <a:r>
              <a:rPr lang="en-US"/>
              <a:t>Click to Place Full Color Image Here</a:t>
            </a:r>
          </a:p>
        </p:txBody>
      </p:sp>
      <p:sp>
        <p:nvSpPr>
          <p:cNvPr id="7" name="Picture Placeholder 5">
            <a:extLst>
              <a:ext uri="{FF2B5EF4-FFF2-40B4-BE49-F238E27FC236}">
                <a16:creationId xmlns:a16="http://schemas.microsoft.com/office/drawing/2014/main" id="{230A7CB0-B968-9E40-A02D-2AA0FFB2C787}"/>
              </a:ext>
            </a:extLst>
          </p:cNvPr>
          <p:cNvSpPr>
            <a:spLocks noGrp="1"/>
          </p:cNvSpPr>
          <p:nvPr>
            <p:ph type="pic" sz="quarter" idx="11" hasCustomPrompt="1"/>
          </p:nvPr>
        </p:nvSpPr>
        <p:spPr>
          <a:xfrm>
            <a:off x="4569884" y="0"/>
            <a:ext cx="4574117" cy="3429000"/>
          </a:xfrm>
          <a:prstGeom prst="rect">
            <a:avLst/>
          </a:prstGeom>
          <a:blipFill dpi="0" rotWithShape="1">
            <a:blip r:embed="rId3" cstate="screen">
              <a:extLst>
                <a:ext uri="{28A0092B-C50C-407E-A947-70E740481C1C}">
                  <a14:useLocalDpi xmlns:a14="http://schemas.microsoft.com/office/drawing/2010/main"/>
                </a:ext>
              </a:extLst>
            </a:blip>
            <a:srcRect/>
            <a:tile tx="546100" ty="730250" sx="100000" sy="100000" flip="none" algn="br"/>
          </a:blipFill>
        </p:spPr>
        <p:txBody>
          <a:bodyPr tIns="0" anchor="ctr" anchorCtr="0"/>
          <a:lstStyle>
            <a:lvl1pPr marL="0" indent="0" algn="ctr">
              <a:buNone/>
              <a:defRPr b="1" i="0"/>
            </a:lvl1pPr>
          </a:lstStyle>
          <a:p>
            <a:r>
              <a:rPr lang="en-US"/>
              <a:t>Click to Place Full Color Image Here</a:t>
            </a:r>
          </a:p>
        </p:txBody>
      </p:sp>
      <p:sp>
        <p:nvSpPr>
          <p:cNvPr id="8" name="Rectangle 7">
            <a:extLst>
              <a:ext uri="{FF2B5EF4-FFF2-40B4-BE49-F238E27FC236}">
                <a16:creationId xmlns:a16="http://schemas.microsoft.com/office/drawing/2014/main" id="{211D406B-FA91-7E44-9989-5B1F2F9B3194}"/>
              </a:ext>
            </a:extLst>
          </p:cNvPr>
          <p:cNvSpPr/>
          <p:nvPr userDrawn="1"/>
        </p:nvSpPr>
        <p:spPr>
          <a:xfrm>
            <a:off x="1" y="0"/>
            <a:ext cx="4569883" cy="3429000"/>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457200" y="1929161"/>
            <a:ext cx="27432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457200" y="584201"/>
            <a:ext cx="2281766"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1" i="0" smtClean="0">
                <a:solidFill>
                  <a:schemeClr val="accent2"/>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457200" y="1675161"/>
            <a:ext cx="9144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01D2E59-28BF-EA4B-A63F-6FD133094A16}"/>
              </a:ext>
            </a:extLst>
          </p:cNvPr>
          <p:cNvSpPr/>
          <p:nvPr userDrawn="1"/>
        </p:nvSpPr>
        <p:spPr>
          <a:xfrm>
            <a:off x="4574118" y="3429000"/>
            <a:ext cx="4569883" cy="3429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solidFill>
            </a:endParaRPr>
          </a:p>
        </p:txBody>
      </p: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5029200" y="5358780"/>
            <a:ext cx="29718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5029200" y="4013820"/>
            <a:ext cx="2281766"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1" i="0" smtClean="0">
                <a:solidFill>
                  <a:schemeClr val="accent1"/>
                </a:solidFill>
                <a:effectLst/>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5029200" y="5104780"/>
            <a:ext cx="9144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1346A17-4243-384E-BB1E-AB12CFCC64CC}"/>
              </a:ext>
            </a:extLst>
          </p:cNvPr>
          <p:cNvSpPr txBox="1"/>
          <p:nvPr userDrawn="1"/>
        </p:nvSpPr>
        <p:spPr>
          <a:xfrm>
            <a:off x="5645218" y="-1047512"/>
            <a:ext cx="3498783" cy="738664"/>
          </a:xfrm>
          <a:prstGeom prst="rect">
            <a:avLst/>
          </a:prstGeom>
          <a:noFill/>
        </p:spPr>
        <p:txBody>
          <a:bodyPr wrap="square" rtlCol="0">
            <a:spAutoFit/>
          </a:bodyPr>
          <a:lstStyle/>
          <a:p>
            <a:r>
              <a:rPr lang="en-US" sz="1400">
                <a:solidFill>
                  <a:srgbClr val="FF40FF"/>
                </a:solidFill>
              </a:rPr>
              <a:t>Please do not use this slide as a section divider. It should be used for stats or other call-outs only.</a:t>
            </a:r>
          </a:p>
        </p:txBody>
      </p:sp>
      <p:sp>
        <p:nvSpPr>
          <p:cNvPr id="15" name="Footer Placeholder 11">
            <a:extLst>
              <a:ext uri="{FF2B5EF4-FFF2-40B4-BE49-F238E27FC236}">
                <a16:creationId xmlns:a16="http://schemas.microsoft.com/office/drawing/2014/main" id="{2A0AF9C8-098E-7449-8390-962FA2A5ECB5}"/>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tx1"/>
                </a:solidFill>
              </a:rPr>
              <a:t>HURON</a:t>
            </a:r>
            <a:r>
              <a:rPr lang="en-US" sz="600">
                <a:solidFill>
                  <a:schemeClr val="accent2"/>
                </a:solidFill>
              </a:rPr>
              <a:t> </a:t>
            </a:r>
            <a:r>
              <a:rPr lang="en-US" sz="600">
                <a:solidFill>
                  <a:schemeClr val="accent3"/>
                </a:solidFill>
              </a:rPr>
              <a:t>I </a:t>
            </a:r>
            <a:fld id="{725C3DF7-5013-5640-A658-317175F70D14}" type="slidenum">
              <a:rPr lang="en-US" sz="600" smtClean="0">
                <a:solidFill>
                  <a:schemeClr val="accent3"/>
                </a:solidFill>
              </a:rPr>
              <a:pPr/>
              <a:t>‹#›</a:t>
            </a:fld>
            <a:endParaRPr lang="en-US" sz="600">
              <a:solidFill>
                <a:schemeClr val="accent3"/>
              </a:solidFill>
            </a:endParaRPr>
          </a:p>
        </p:txBody>
      </p:sp>
      <p:sp>
        <p:nvSpPr>
          <p:cNvPr id="16" name="Slide Number Placeholder 16">
            <a:extLst>
              <a:ext uri="{FF2B5EF4-FFF2-40B4-BE49-F238E27FC236}">
                <a16:creationId xmlns:a16="http://schemas.microsoft.com/office/drawing/2014/main" id="{2835BD73-0CFA-4146-B28A-39A864092CF6}"/>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a:t>© 2021 Huron Consulting Group Inc. and affiliates.</a:t>
            </a:r>
          </a:p>
        </p:txBody>
      </p:sp>
    </p:spTree>
    <p:extLst>
      <p:ext uri="{BB962C8B-B14F-4D97-AF65-F5344CB8AC3E}">
        <p14:creationId xmlns:p14="http://schemas.microsoft.com/office/powerpoint/2010/main" val="2213883338"/>
      </p:ext>
    </p:extLst>
  </p:cSld>
  <p:clrMapOvr>
    <a:masterClrMapping/>
  </p:clrMapOvr>
  <p:extLst>
    <p:ext uri="{DCECCB84-F9BA-43D5-87BE-67443E8EF086}">
      <p15:sldGuideLst xmlns:p15="http://schemas.microsoft.com/office/powerpoint/2012/main">
        <p15:guide id="2" pos="2880">
          <p15:clr>
            <a:srgbClr val="FBAE40"/>
          </p15:clr>
        </p15:guide>
        <p15:guide id="3" pos="1440">
          <p15:clr>
            <a:srgbClr val="FBAE40"/>
          </p15:clr>
        </p15:guide>
        <p15:guide id="4" pos="43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theme" Target="../theme/theme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 Id="rId3"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theme" Target="../theme/theme4.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8" Type="http://schemas.openxmlformats.org/officeDocument/2006/relationships/slideLayout" Target="../slideLayouts/slideLayout83.xml"/><Relationship Id="rId3"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142" y="457201"/>
            <a:ext cx="8648666" cy="1143000"/>
          </a:xfrm>
          <a:prstGeom prst="rect">
            <a:avLst/>
          </a:prstGeom>
        </p:spPr>
        <p:txBody>
          <a:bodyPr vert="horz" lIns="91440" tIns="45720" rIns="91440" bIns="45720" rtlCol="0" anchor="ctr">
            <a:normAutofit/>
          </a:bodyPr>
          <a:lstStyle/>
          <a:p>
            <a:r>
              <a:rPr lang="en-US"/>
              <a:t>TITLE HERE</a:t>
            </a:r>
          </a:p>
        </p:txBody>
      </p:sp>
      <p:sp>
        <p:nvSpPr>
          <p:cNvPr id="3" name="Text Placeholder 2"/>
          <p:cNvSpPr>
            <a:spLocks noGrp="1"/>
          </p:cNvSpPr>
          <p:nvPr>
            <p:ph type="body" idx="1"/>
          </p:nvPr>
        </p:nvSpPr>
        <p:spPr>
          <a:xfrm>
            <a:off x="254142" y="1609970"/>
            <a:ext cx="8648666"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6"/>
          <p:cNvSpPr>
            <a:spLocks noGrp="1"/>
          </p:cNvSpPr>
          <p:nvPr>
            <p:ph type="sldNum" sz="quarter" idx="4"/>
          </p:nvPr>
        </p:nvSpPr>
        <p:spPr>
          <a:xfrm>
            <a:off x="0" y="6493670"/>
            <a:ext cx="365760" cy="364330"/>
          </a:xfrm>
          <a:prstGeom prst="rect">
            <a:avLst/>
          </a:prstGeom>
          <a:solidFill>
            <a:srgbClr val="00558C"/>
          </a:solidFill>
          <a:ln>
            <a:noFill/>
          </a:ln>
        </p:spPr>
        <p:txBody>
          <a:bodyPr anchor="ctr"/>
          <a:lstStyle>
            <a:lvl1pPr algn="ctr">
              <a:defRPr sz="1000" b="1">
                <a:solidFill>
                  <a:srgbClr val="FFFFFF"/>
                </a:solidFill>
              </a:defRPr>
            </a:lvl1pPr>
          </a:lstStyle>
          <a:p>
            <a:fld id="{B28838BE-5EAD-434C-B290-9193BA76332A}" type="slidenum">
              <a:rPr lang="en-US" smtClean="0"/>
              <a:pPr/>
              <a:t>‹#›</a:t>
            </a:fld>
            <a:endParaRPr lang="en-US" dirty="0"/>
          </a:p>
        </p:txBody>
      </p:sp>
      <p:sp>
        <p:nvSpPr>
          <p:cNvPr id="14" name="Footer Placeholder 4"/>
          <p:cNvSpPr>
            <a:spLocks noGrp="1"/>
          </p:cNvSpPr>
          <p:nvPr>
            <p:ph type="ftr" sz="quarter" idx="3"/>
          </p:nvPr>
        </p:nvSpPr>
        <p:spPr>
          <a:xfrm>
            <a:off x="431279" y="6494876"/>
            <a:ext cx="2378595" cy="363124"/>
          </a:xfrm>
          <a:prstGeom prst="rect">
            <a:avLst/>
          </a:prstGeom>
          <a:solidFill>
            <a:schemeClr val="bg2"/>
          </a:solidFill>
        </p:spPr>
        <p:txBody>
          <a:bodyPr anchor="ctr"/>
          <a:lstStyle>
            <a:lvl1pPr algn="ctr">
              <a:lnSpc>
                <a:spcPct val="100000"/>
              </a:lnSpc>
              <a:defRPr sz="600" b="0" baseline="0">
                <a:solidFill>
                  <a:schemeClr val="tx1"/>
                </a:solidFill>
                <a:latin typeface="Arial"/>
                <a:cs typeface="Arial"/>
              </a:defRPr>
            </a:lvl1pPr>
          </a:lstStyle>
          <a:p>
            <a:r>
              <a:rPr lang="en-US" dirty="0"/>
              <a:t>© 2021 HURON CONSULTING GROUP INC. AND AFFILIATES</a:t>
            </a:r>
          </a:p>
        </p:txBody>
      </p:sp>
    </p:spTree>
    <p:extLst>
      <p:ext uri="{BB962C8B-B14F-4D97-AF65-F5344CB8AC3E}">
        <p14:creationId xmlns:p14="http://schemas.microsoft.com/office/powerpoint/2010/main" val="33242404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47" r:id="rId38"/>
  </p:sldLayoutIdLst>
  <p:hf hdr="0" dt="0"/>
  <p:txStyles>
    <p:titleStyle>
      <a:lvl1pPr algn="l" defTabSz="457200" rtl="0" eaLnBrk="1" latinLnBrk="0" hangingPunct="1">
        <a:spcBef>
          <a:spcPct val="0"/>
        </a:spcBef>
        <a:buNone/>
        <a:defRPr sz="5000" b="1" kern="1200" cap="all">
          <a:solidFill>
            <a:schemeClr val="tx1"/>
          </a:solidFill>
          <a:latin typeface="Arial Narrow"/>
          <a:ea typeface="+mj-ea"/>
          <a:cs typeface="Arial Narrow"/>
        </a:defRPr>
      </a:lvl1pPr>
    </p:titleStyle>
    <p:bodyStyle>
      <a:lvl1pPr marL="171450"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1pPr>
      <a:lvl2pPr marL="4032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2pPr>
      <a:lvl3pPr marL="627063" indent="-171450" algn="l" defTabSz="457200" rtl="0" eaLnBrk="1" latinLnBrk="0" hangingPunct="1">
        <a:spcBef>
          <a:spcPct val="20000"/>
        </a:spcBef>
        <a:buClr>
          <a:schemeClr val="accent1"/>
        </a:buClr>
        <a:buFont typeface="Arial"/>
        <a:buChar char="•"/>
        <a:defRPr sz="1200" kern="1200">
          <a:solidFill>
            <a:schemeClr val="tx2"/>
          </a:solidFill>
          <a:latin typeface="+mn-lt"/>
          <a:ea typeface="+mn-ea"/>
          <a:cs typeface="+mn-cs"/>
        </a:defRPr>
      </a:lvl3pPr>
      <a:lvl4pPr marL="8604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11">
            <a:extLst>
              <a:ext uri="{FF2B5EF4-FFF2-40B4-BE49-F238E27FC236}">
                <a16:creationId xmlns:a16="http://schemas.microsoft.com/office/drawing/2014/main" id="{2D2762B0-90F7-8E40-B630-B312CF9C47B6}"/>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100" normalizeH="0" baseline="0" noProof="0" dirty="0">
                <a:ln>
                  <a:noFill/>
                </a:ln>
                <a:solidFill>
                  <a:srgbClr val="00548B"/>
                </a:solidFill>
                <a:effectLst/>
                <a:uLnTx/>
                <a:uFillTx/>
                <a:latin typeface="Arial" panose="020B0604020202020204"/>
                <a:ea typeface="+mn-ea"/>
                <a:cs typeface="+mn-cs"/>
              </a:rPr>
              <a:t>HURON</a:t>
            </a:r>
            <a:r>
              <a:rPr kumimoji="0" lang="en-US" sz="600" b="0" i="0" u="none" strike="noStrike" kern="1200" cap="none" spc="100" normalizeH="0" baseline="0" noProof="0" dirty="0">
                <a:ln>
                  <a:noFill/>
                </a:ln>
                <a:solidFill>
                  <a:srgbClr val="00548B">
                    <a:tint val="75000"/>
                  </a:srgbClr>
                </a:solidFill>
                <a:effectLst/>
                <a:uLnTx/>
                <a:uFillTx/>
                <a:latin typeface="Arial" panose="020B0604020202020204"/>
                <a:ea typeface="+mn-ea"/>
                <a:cs typeface="+mn-cs"/>
              </a:rPr>
              <a:t> </a:t>
            </a:r>
            <a:r>
              <a:rPr kumimoji="0" lang="en-US" sz="600" b="0" i="0" u="none" strike="noStrike" kern="1200" cap="none" spc="100" normalizeH="0" baseline="0" noProof="0" dirty="0">
                <a:ln>
                  <a:noFill/>
                </a:ln>
                <a:solidFill>
                  <a:srgbClr val="E6E6E6">
                    <a:lumMod val="50000"/>
                  </a:srgbClr>
                </a:solidFill>
                <a:effectLst/>
                <a:uLnTx/>
                <a:uFillTx/>
                <a:latin typeface="Arial" panose="020B0604020202020204"/>
                <a:ea typeface="+mn-ea"/>
                <a:cs typeface="+mn-cs"/>
              </a:rPr>
              <a:t>I </a:t>
            </a:r>
            <a:fld id="{725C3DF7-5013-5640-A658-317175F70D14}" type="slidenum">
              <a:rPr kumimoji="0" lang="en-US" sz="600" b="0" i="0" u="none" strike="noStrike" kern="1200" cap="none" spc="100" normalizeH="0" baseline="0" noProof="0" smtClean="0">
                <a:ln>
                  <a:noFill/>
                </a:ln>
                <a:solidFill>
                  <a:srgbClr val="E6E6E6">
                    <a:lumMod val="5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100" normalizeH="0" baseline="0" noProof="0" dirty="0">
              <a:ln>
                <a:noFill/>
              </a:ln>
              <a:solidFill>
                <a:srgbClr val="E6E6E6">
                  <a:lumMod val="50000"/>
                </a:srgbClr>
              </a:solidFill>
              <a:effectLst/>
              <a:uLnTx/>
              <a:uFillTx/>
              <a:latin typeface="Arial" panose="020B0604020202020204"/>
              <a:ea typeface="+mn-ea"/>
              <a:cs typeface="+mn-cs"/>
            </a:endParaRPr>
          </a:p>
        </p:txBody>
      </p:sp>
      <p:sp>
        <p:nvSpPr>
          <p:cNvPr id="11" name="Slide Number Placeholder 16">
            <a:extLst>
              <a:ext uri="{FF2B5EF4-FFF2-40B4-BE49-F238E27FC236}">
                <a16:creationId xmlns:a16="http://schemas.microsoft.com/office/drawing/2014/main" id="{1BA33AA1-6BE6-FC45-8E18-0C073B4194E9}"/>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rgbClr val="E6E6E6">
                    <a:lumMod val="90000"/>
                  </a:srgbClr>
                </a:solidFill>
                <a:effectLst/>
                <a:uLnTx/>
                <a:uFillTx/>
                <a:latin typeface="Arial" panose="020B0604020202020204"/>
                <a:ea typeface="+mn-ea"/>
                <a:cs typeface="+mn-cs"/>
              </a:rPr>
              <a:t>© 2021 Huron Consulting Group Inc. and affiliates.</a:t>
            </a:r>
          </a:p>
        </p:txBody>
      </p:sp>
    </p:spTree>
    <p:extLst>
      <p:ext uri="{BB962C8B-B14F-4D97-AF65-F5344CB8AC3E}">
        <p14:creationId xmlns:p14="http://schemas.microsoft.com/office/powerpoint/2010/main" val="17016285"/>
      </p:ext>
    </p:extLst>
  </p:cSld>
  <p:clrMap bg1="lt1" tx1="dk1" bg2="lt2" tx2="dk2" accent1="accent1" accent2="accent2" accent3="accent3" accent4="accent4" accent5="accent5" accent6="accent6" hlink="hlink" folHlink="folHlink"/>
  <p:sldLayoutIdLst>
    <p:sldLayoutId id="2147483751" r:id="rId1"/>
  </p:sldLayoutIdLst>
  <p:hf sldNum="0" hdr="0" dt="0"/>
  <p:txStyles>
    <p:titleStyle>
      <a:lvl1pPr algn="l" defTabSz="457200" rtl="0" eaLnBrk="1" latinLnBrk="0" hangingPunct="1">
        <a:spcBef>
          <a:spcPct val="0"/>
        </a:spcBef>
        <a:buNone/>
        <a:defRPr sz="4400" b="1" kern="1200" cap="all">
          <a:solidFill>
            <a:schemeClr val="tx1"/>
          </a:solidFill>
          <a:latin typeface="Arial Narrow"/>
          <a:ea typeface="+mj-ea"/>
          <a:cs typeface="Arial Narrow"/>
        </a:defRPr>
      </a:lvl1pPr>
    </p:titleStyle>
    <p:bodyStyle>
      <a:lvl1pPr marL="342900" indent="-342900" algn="l" defTabSz="457200" rtl="0" eaLnBrk="1" latinLnBrk="0" hangingPunct="1">
        <a:spcBef>
          <a:spcPct val="20000"/>
        </a:spcBef>
        <a:buClr>
          <a:schemeClr val="accent1"/>
        </a:buClr>
        <a:buFont typeface="Lucida Grande"/>
        <a:buChar char="+"/>
        <a:defRPr sz="1800" kern="1200">
          <a:solidFill>
            <a:schemeClr val="tx2"/>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mn-cs"/>
        </a:defRPr>
      </a:lvl2pPr>
      <a:lvl3pPr marL="1081088"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mn-cs"/>
        </a:defRPr>
      </a:lvl3pPr>
      <a:lvl4pPr marL="1427163"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4EE1F075-EEF0-0540-A1F5-7EA2F9CB27C8}"/>
              </a:ext>
            </a:extLst>
          </p:cNvPr>
          <p:cNvSpPr>
            <a:spLocks noGrp="1"/>
          </p:cNvSpPr>
          <p:nvPr>
            <p:ph type="title"/>
          </p:nvPr>
        </p:nvSpPr>
        <p:spPr>
          <a:xfrm>
            <a:off x="457200" y="787400"/>
            <a:ext cx="8229600" cy="585600"/>
          </a:xfrm>
          <a:prstGeom prst="rect">
            <a:avLst/>
          </a:prstGeom>
        </p:spPr>
        <p:txBody>
          <a:bodyPr vert="horz" lIns="0" tIns="0" rIns="0" bIns="0" rtlCol="0" anchor="t" anchorCtr="0">
            <a:noAutofit/>
          </a:bodyPr>
          <a:lstStyle/>
          <a:p>
            <a:r>
              <a:rPr lang="en-US"/>
              <a:t>Click to edit Master title style</a:t>
            </a:r>
          </a:p>
        </p:txBody>
      </p:sp>
      <p:sp>
        <p:nvSpPr>
          <p:cNvPr id="14" name="Text Placeholder 13">
            <a:extLst>
              <a:ext uri="{FF2B5EF4-FFF2-40B4-BE49-F238E27FC236}">
                <a16:creationId xmlns:a16="http://schemas.microsoft.com/office/drawing/2014/main" id="{6FB44E59-3C85-EA44-84ED-109166FD0705}"/>
              </a:ext>
            </a:extLst>
          </p:cNvPr>
          <p:cNvSpPr>
            <a:spLocks noGrp="1"/>
          </p:cNvSpPr>
          <p:nvPr>
            <p:ph type="body" idx="1"/>
          </p:nvPr>
        </p:nvSpPr>
        <p:spPr>
          <a:xfrm>
            <a:off x="462965" y="2096200"/>
            <a:ext cx="8229599" cy="36576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5">
            <a:extLst>
              <a:ext uri="{FF2B5EF4-FFF2-40B4-BE49-F238E27FC236}">
                <a16:creationId xmlns:a16="http://schemas.microsoft.com/office/drawing/2014/main" id="{B23B840B-64CC-564C-8951-187F88D77C1A}"/>
              </a:ext>
            </a:extLst>
          </p:cNvPr>
          <p:cNvSpPr txBox="1">
            <a:spLocks/>
          </p:cNvSpPr>
          <p:nvPr userDrawn="1"/>
        </p:nvSpPr>
        <p:spPr>
          <a:xfrm>
            <a:off x="5867400" y="1694196"/>
            <a:ext cx="3070058" cy="308008"/>
          </a:xfrm>
          <a:prstGeom prst="rect">
            <a:avLst/>
          </a:prstGeom>
        </p:spPr>
        <p:txBody>
          <a:bodyPr vert="horz" lIns="0" tIns="0" rIns="0" bIns="0" rtlCol="0" anchor="ctr">
            <a:normAutofit/>
          </a:bodyPr>
          <a:lstStyle>
            <a:defPPr>
              <a:defRPr lang="en-US"/>
            </a:defPPr>
            <a:lvl1pPr marL="0" algn="r" defTabSz="457200" rtl="0" eaLnBrk="1" latinLnBrk="0" hangingPunct="1">
              <a:defRPr sz="6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500" dirty="0"/>
          </a:p>
        </p:txBody>
      </p:sp>
      <p:sp>
        <p:nvSpPr>
          <p:cNvPr id="9" name="Footer Placeholder 11">
            <a:extLst>
              <a:ext uri="{FF2B5EF4-FFF2-40B4-BE49-F238E27FC236}">
                <a16:creationId xmlns:a16="http://schemas.microsoft.com/office/drawing/2014/main" id="{273C63B7-2F83-0A41-95A4-14084E7EDA53}"/>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tx1"/>
                </a:solidFill>
              </a:rPr>
              <a:t>HURON</a:t>
            </a:r>
            <a:r>
              <a:rPr lang="en-US" sz="600" dirty="0"/>
              <a:t> </a:t>
            </a:r>
            <a:r>
              <a:rPr lang="en-US" sz="600" dirty="0">
                <a:solidFill>
                  <a:schemeClr val="bg2">
                    <a:lumMod val="50000"/>
                  </a:schemeClr>
                </a:solidFill>
              </a:rPr>
              <a:t>I </a:t>
            </a:r>
            <a:fld id="{725C3DF7-5013-5640-A658-317175F70D14}" type="slidenum">
              <a:rPr lang="en-US" sz="600" smtClean="0">
                <a:solidFill>
                  <a:schemeClr val="bg2">
                    <a:lumMod val="50000"/>
                  </a:schemeClr>
                </a:solidFill>
              </a:rPr>
              <a:pPr/>
              <a:t>‹#›</a:t>
            </a:fld>
            <a:endParaRPr lang="en-US" sz="600" dirty="0">
              <a:solidFill>
                <a:schemeClr val="bg2">
                  <a:lumMod val="50000"/>
                </a:schemeClr>
              </a:solidFill>
            </a:endParaRPr>
          </a:p>
        </p:txBody>
      </p:sp>
      <p:sp>
        <p:nvSpPr>
          <p:cNvPr id="10" name="Slide Number Placeholder 16">
            <a:extLst>
              <a:ext uri="{FF2B5EF4-FFF2-40B4-BE49-F238E27FC236}">
                <a16:creationId xmlns:a16="http://schemas.microsoft.com/office/drawing/2014/main" id="{D43713D9-A249-0841-B621-BEEF4CB6B7BC}"/>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dirty="0"/>
              <a:t>© 2022 Huron Consulting Group Inc. and affiliates.</a:t>
            </a:r>
          </a:p>
        </p:txBody>
      </p:sp>
    </p:spTree>
    <p:extLst>
      <p:ext uri="{BB962C8B-B14F-4D97-AF65-F5344CB8AC3E}">
        <p14:creationId xmlns:p14="http://schemas.microsoft.com/office/powerpoint/2010/main" val="9747880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Lst>
  <p:hf hdr="0"/>
  <p:txStyles>
    <p:titleStyle>
      <a:lvl1pPr algn="l" defTabSz="457200" rtl="0" eaLnBrk="1" latinLnBrk="0" hangingPunct="1">
        <a:spcBef>
          <a:spcPct val="0"/>
        </a:spcBef>
        <a:buNone/>
        <a:defRPr sz="2400" b="0" i="0" kern="1200" cap="none" baseline="0">
          <a:solidFill>
            <a:schemeClr val="tx1"/>
          </a:solidFill>
          <a:latin typeface="+mj-lt"/>
          <a:ea typeface="+mj-ea"/>
          <a:cs typeface="Arial Narrow"/>
        </a:defRPr>
      </a:lvl1pPr>
    </p:titleStyle>
    <p:bodyStyle>
      <a:lvl1pPr marL="0" indent="0" algn="l" defTabSz="457200" rtl="0" eaLnBrk="1" latinLnBrk="0" hangingPunct="1">
        <a:spcBef>
          <a:spcPts val="1000"/>
        </a:spcBef>
        <a:buClr>
          <a:schemeClr val="tx1"/>
        </a:buClr>
        <a:buFont typeface="Arial" panose="020B0604020202020204" pitchFamily="34" charset="0"/>
        <a:buNone/>
        <a:defRPr sz="1400" kern="1200">
          <a:solidFill>
            <a:schemeClr val="bg2">
              <a:lumMod val="25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
          <p15:clr>
            <a:srgbClr val="F26B43"/>
          </p15:clr>
        </p15:guide>
        <p15:guide id="2" pos="288">
          <p15:clr>
            <a:srgbClr val="F26B43"/>
          </p15:clr>
        </p15:guide>
        <p15:guide id="3" orient="horz" pos="3012">
          <p15:clr>
            <a:srgbClr val="F26B43"/>
          </p15:clr>
        </p15:guide>
        <p15:guide id="8" orient="horz" pos="1620">
          <p15:clr>
            <a:srgbClr val="F26B43"/>
          </p15:clr>
        </p15:guide>
        <p15:guide id="21" pos="2880">
          <p15:clr>
            <a:srgbClr val="F26B43"/>
          </p15:clr>
        </p15:guide>
        <p15:guide id="30" pos="54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4EE1F075-EEF0-0540-A1F5-7EA2F9CB27C8}"/>
              </a:ext>
            </a:extLst>
          </p:cNvPr>
          <p:cNvSpPr>
            <a:spLocks noGrp="1"/>
          </p:cNvSpPr>
          <p:nvPr>
            <p:ph type="title"/>
          </p:nvPr>
        </p:nvSpPr>
        <p:spPr>
          <a:xfrm>
            <a:off x="457200" y="787400"/>
            <a:ext cx="8229600" cy="585600"/>
          </a:xfrm>
          <a:prstGeom prst="rect">
            <a:avLst/>
          </a:prstGeom>
        </p:spPr>
        <p:txBody>
          <a:bodyPr vert="horz" lIns="0" tIns="0" rIns="0" bIns="0" rtlCol="0" anchor="t" anchorCtr="0">
            <a:noAutofit/>
          </a:bodyPr>
          <a:lstStyle/>
          <a:p>
            <a:r>
              <a:rPr lang="en-US"/>
              <a:t>Click to edit Master title style</a:t>
            </a:r>
          </a:p>
        </p:txBody>
      </p:sp>
      <p:sp>
        <p:nvSpPr>
          <p:cNvPr id="14" name="Text Placeholder 13">
            <a:extLst>
              <a:ext uri="{FF2B5EF4-FFF2-40B4-BE49-F238E27FC236}">
                <a16:creationId xmlns:a16="http://schemas.microsoft.com/office/drawing/2014/main" id="{6FB44E59-3C85-EA44-84ED-109166FD0705}"/>
              </a:ext>
            </a:extLst>
          </p:cNvPr>
          <p:cNvSpPr>
            <a:spLocks noGrp="1"/>
          </p:cNvSpPr>
          <p:nvPr>
            <p:ph type="body" idx="1"/>
          </p:nvPr>
        </p:nvSpPr>
        <p:spPr>
          <a:xfrm>
            <a:off x="462965" y="2096200"/>
            <a:ext cx="8229599" cy="36576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5">
            <a:extLst>
              <a:ext uri="{FF2B5EF4-FFF2-40B4-BE49-F238E27FC236}">
                <a16:creationId xmlns:a16="http://schemas.microsoft.com/office/drawing/2014/main" id="{B23B840B-64CC-564C-8951-187F88D77C1A}"/>
              </a:ext>
            </a:extLst>
          </p:cNvPr>
          <p:cNvSpPr txBox="1">
            <a:spLocks/>
          </p:cNvSpPr>
          <p:nvPr userDrawn="1"/>
        </p:nvSpPr>
        <p:spPr>
          <a:xfrm>
            <a:off x="5867400" y="1694196"/>
            <a:ext cx="3070058" cy="308008"/>
          </a:xfrm>
          <a:prstGeom prst="rect">
            <a:avLst/>
          </a:prstGeom>
        </p:spPr>
        <p:txBody>
          <a:bodyPr vert="horz" lIns="0" tIns="0" rIns="0" bIns="0" rtlCol="0" anchor="ctr">
            <a:normAutofit/>
          </a:bodyPr>
          <a:lstStyle>
            <a:defPPr>
              <a:defRPr lang="en-US"/>
            </a:defPPr>
            <a:lvl1pPr marL="0" algn="r" defTabSz="457200" rtl="0" eaLnBrk="1" latinLnBrk="0" hangingPunct="1">
              <a:defRPr sz="6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500"/>
          </a:p>
        </p:txBody>
      </p:sp>
      <p:sp>
        <p:nvSpPr>
          <p:cNvPr id="9" name="Footer Placeholder 11">
            <a:extLst>
              <a:ext uri="{FF2B5EF4-FFF2-40B4-BE49-F238E27FC236}">
                <a16:creationId xmlns:a16="http://schemas.microsoft.com/office/drawing/2014/main" id="{273C63B7-2F83-0A41-95A4-14084E7EDA53}"/>
              </a:ext>
            </a:extLst>
          </p:cNvPr>
          <p:cNvSpPr txBox="1">
            <a:spLocks/>
          </p:cNvSpPr>
          <p:nvPr userDrawn="1"/>
        </p:nvSpPr>
        <p:spPr>
          <a:xfrm>
            <a:off x="5600700" y="125595"/>
            <a:ext cx="3086100" cy="366183"/>
          </a:xfrm>
          <a:prstGeom prst="rect">
            <a:avLst/>
          </a:prstGeom>
        </p:spPr>
        <p:txBody>
          <a:bodyPr vert="horz" lIns="0" tIns="0" rIns="0" bIns="0" rtlCol="0" anchor="ctr"/>
          <a:lstStyle>
            <a:defPPr>
              <a:defRPr lang="en-US"/>
            </a:defPPr>
            <a:lvl1pPr marL="0" algn="r" defTabSz="457200" rtl="0" eaLnBrk="1" latinLnBrk="0" hangingPunct="1">
              <a:defRPr sz="600" kern="1200" spc="1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tx1"/>
                </a:solidFill>
              </a:rPr>
              <a:t>HURON</a:t>
            </a:r>
            <a:r>
              <a:rPr lang="en-US" sz="600"/>
              <a:t> </a:t>
            </a:r>
            <a:r>
              <a:rPr lang="en-US" sz="600">
                <a:solidFill>
                  <a:schemeClr val="bg2">
                    <a:lumMod val="50000"/>
                  </a:schemeClr>
                </a:solidFill>
              </a:rPr>
              <a:t>I </a:t>
            </a:r>
            <a:fld id="{725C3DF7-5013-5640-A658-317175F70D14}" type="slidenum">
              <a:rPr lang="en-US" sz="600" smtClean="0">
                <a:solidFill>
                  <a:schemeClr val="bg2">
                    <a:lumMod val="50000"/>
                  </a:schemeClr>
                </a:solidFill>
              </a:rPr>
              <a:pPr/>
              <a:t>‹#›</a:t>
            </a:fld>
            <a:endParaRPr lang="en-US" sz="600">
              <a:solidFill>
                <a:schemeClr val="bg2">
                  <a:lumMod val="50000"/>
                </a:schemeClr>
              </a:solidFill>
            </a:endParaRPr>
          </a:p>
        </p:txBody>
      </p:sp>
      <p:sp>
        <p:nvSpPr>
          <p:cNvPr id="10" name="Slide Number Placeholder 16">
            <a:extLst>
              <a:ext uri="{FF2B5EF4-FFF2-40B4-BE49-F238E27FC236}">
                <a16:creationId xmlns:a16="http://schemas.microsoft.com/office/drawing/2014/main" id="{D43713D9-A249-0841-B621-BEEF4CB6B7BC}"/>
              </a:ext>
            </a:extLst>
          </p:cNvPr>
          <p:cNvSpPr txBox="1">
            <a:spLocks/>
          </p:cNvSpPr>
          <p:nvPr userDrawn="1"/>
        </p:nvSpPr>
        <p:spPr>
          <a:xfrm>
            <a:off x="6629400" y="6477001"/>
            <a:ext cx="20574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50"/>
              <a:t>© 2021 Huron Consulting Group Inc. and affiliates.</a:t>
            </a:r>
          </a:p>
        </p:txBody>
      </p:sp>
    </p:spTree>
    <p:extLst>
      <p:ext uri="{BB962C8B-B14F-4D97-AF65-F5344CB8AC3E}">
        <p14:creationId xmlns:p14="http://schemas.microsoft.com/office/powerpoint/2010/main" val="15114273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Lst>
  <p:hf hdr="0"/>
  <p:txStyles>
    <p:titleStyle>
      <a:lvl1pPr algn="l" defTabSz="457200" rtl="0" eaLnBrk="1" latinLnBrk="0" hangingPunct="1">
        <a:spcBef>
          <a:spcPct val="0"/>
        </a:spcBef>
        <a:buNone/>
        <a:defRPr sz="2400" b="0" i="0" kern="1200" cap="none" baseline="0">
          <a:solidFill>
            <a:schemeClr val="tx1"/>
          </a:solidFill>
          <a:latin typeface="+mj-lt"/>
          <a:ea typeface="+mj-ea"/>
          <a:cs typeface="Arial Narrow"/>
        </a:defRPr>
      </a:lvl1pPr>
    </p:titleStyle>
    <p:bodyStyle>
      <a:lvl1pPr marL="0" indent="0" algn="l" defTabSz="457200" rtl="0" eaLnBrk="1" latinLnBrk="0" hangingPunct="1">
        <a:spcBef>
          <a:spcPts val="1000"/>
        </a:spcBef>
        <a:buClr>
          <a:schemeClr val="tx1"/>
        </a:buClr>
        <a:buFont typeface="Arial" panose="020B0604020202020204" pitchFamily="34" charset="0"/>
        <a:buNone/>
        <a:defRPr sz="1400" kern="1200">
          <a:solidFill>
            <a:schemeClr val="bg2">
              <a:lumMod val="25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
          <p15:clr>
            <a:srgbClr val="F26B43"/>
          </p15:clr>
        </p15:guide>
        <p15:guide id="2" pos="288">
          <p15:clr>
            <a:srgbClr val="F26B43"/>
          </p15:clr>
        </p15:guide>
        <p15:guide id="3" orient="horz" pos="3012">
          <p15:clr>
            <a:srgbClr val="F26B43"/>
          </p15:clr>
        </p15:guide>
        <p15:guide id="8" orient="horz" pos="1620">
          <p15:clr>
            <a:srgbClr val="F26B43"/>
          </p15:clr>
        </p15:guide>
        <p15:guide id="21" pos="2880">
          <p15:clr>
            <a:srgbClr val="F26B43"/>
          </p15:clr>
        </p15:guide>
        <p15:guide id="30" pos="54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linkedin.com/company/huronconsulting" TargetMode="External"/><Relationship Id="rId7" Type="http://schemas.openxmlformats.org/officeDocument/2006/relationships/hyperlink" Target="http://www.facebook.com/HuronConsulting" TargetMode="External"/><Relationship Id="rId2" Type="http://schemas.openxmlformats.org/officeDocument/2006/relationships/image" Target="../media/image11.emf"/><Relationship Id="rId1" Type="http://schemas.openxmlformats.org/officeDocument/2006/relationships/slideLayout" Target="../slideLayouts/slideLayout38.xml"/><Relationship Id="rId6" Type="http://schemas.openxmlformats.org/officeDocument/2006/relationships/image" Target="../media/image26.png"/><Relationship Id="rId5" Type="http://schemas.openxmlformats.org/officeDocument/2006/relationships/hyperlink" Target="http://twitter.com/Huron" TargetMode="External"/><Relationship Id="rId4" Type="http://schemas.openxmlformats.org/officeDocument/2006/relationships/image" Target="../media/image25.png"/><Relationship Id="rId9"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8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hyperlink" Target="http://www.economicmodeling.com/" TargetMode="External"/><Relationship Id="rId2" Type="http://schemas.openxmlformats.org/officeDocument/2006/relationships/notesSlide" Target="../notesSlides/notesSlide3.xml"/><Relationship Id="rId1" Type="http://schemas.openxmlformats.org/officeDocument/2006/relationships/slideLayout" Target="../slideLayouts/slideLayout8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descr="Blue-toned abstract light painting of cars driving by on a curving road.">
            <a:extLst>
              <a:ext uri="{FF2B5EF4-FFF2-40B4-BE49-F238E27FC236}">
                <a16:creationId xmlns:a16="http://schemas.microsoft.com/office/drawing/2014/main" id="{232A605F-79B9-B24D-944A-1BA7C4C2AD21}"/>
              </a:ext>
            </a:extLst>
          </p:cNvPr>
          <p:cNvSpPr>
            <a:spLocks noGrp="1"/>
          </p:cNvSpPr>
          <p:nvPr>
            <p:ph type="pic" sz="quarter" idx="11"/>
          </p:nvPr>
        </p:nvSpPr>
        <p:spPr>
          <a:xfrm>
            <a:off x="0" y="-136737"/>
            <a:ext cx="9144000" cy="6375400"/>
          </a:xfrm>
        </p:spPr>
      </p:sp>
      <p:sp>
        <p:nvSpPr>
          <p:cNvPr id="10" name="Title 9">
            <a:extLst>
              <a:ext uri="{FF2B5EF4-FFF2-40B4-BE49-F238E27FC236}">
                <a16:creationId xmlns:a16="http://schemas.microsoft.com/office/drawing/2014/main" id="{C7A7472C-D239-0B4B-B23B-36725B02C7D8}"/>
              </a:ext>
            </a:extLst>
          </p:cNvPr>
          <p:cNvSpPr>
            <a:spLocks noGrp="1"/>
          </p:cNvSpPr>
          <p:nvPr>
            <p:ph type="title"/>
          </p:nvPr>
        </p:nvSpPr>
        <p:spPr/>
        <p:txBody>
          <a:bodyPr>
            <a:normAutofit fontScale="90000"/>
          </a:bodyPr>
          <a:lstStyle/>
          <a:p>
            <a:r>
              <a:rPr lang="en-US" sz="4400" dirty="0">
                <a:solidFill>
                  <a:schemeClr val="bg1"/>
                </a:solidFill>
              </a:rPr>
              <a:t>Texas A&amp;M University - commerce</a:t>
            </a:r>
          </a:p>
        </p:txBody>
      </p:sp>
      <p:pic>
        <p:nvPicPr>
          <p:cNvPr id="17" name="Picture 16" descr="Huron Logo">
            <a:extLst>
              <a:ext uri="{FF2B5EF4-FFF2-40B4-BE49-F238E27FC236}">
                <a16:creationId xmlns:a16="http://schemas.microsoft.com/office/drawing/2014/main" id="{5BB761F5-5A71-5B45-8448-A94C63394F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3030" y="532252"/>
            <a:ext cx="2145445" cy="442092"/>
          </a:xfrm>
          <a:prstGeom prst="rect">
            <a:avLst/>
          </a:prstGeom>
        </p:spPr>
      </p:pic>
      <p:sp>
        <p:nvSpPr>
          <p:cNvPr id="3" name="Text Placeholder 2">
            <a:extLst>
              <a:ext uri="{FF2B5EF4-FFF2-40B4-BE49-F238E27FC236}">
                <a16:creationId xmlns:a16="http://schemas.microsoft.com/office/drawing/2014/main" id="{14560536-20AB-D544-B8C7-8151A7E9E821}"/>
              </a:ext>
            </a:extLst>
          </p:cNvPr>
          <p:cNvSpPr>
            <a:spLocks noGrp="1"/>
          </p:cNvSpPr>
          <p:nvPr>
            <p:ph type="body" sz="quarter" idx="10"/>
          </p:nvPr>
        </p:nvSpPr>
        <p:spPr/>
        <p:txBody>
          <a:bodyPr>
            <a:noAutofit/>
          </a:bodyPr>
          <a:lstStyle/>
          <a:p>
            <a:pPr marL="0" indent="0">
              <a:buNone/>
            </a:pPr>
            <a:r>
              <a:rPr lang="en-US" sz="2400" b="1" dirty="0">
                <a:solidFill>
                  <a:srgbClr val="F1B20F"/>
                </a:solidFill>
                <a:latin typeface="Arial Narrow" panose="020B0606020202030204" pitchFamily="34" charset="0"/>
              </a:rPr>
              <a:t>STRATEGIC ENROLLMENT PLAN</a:t>
            </a:r>
          </a:p>
          <a:p>
            <a:pPr marL="0" indent="0">
              <a:buNone/>
            </a:pPr>
            <a:r>
              <a:rPr lang="en-US" b="1" dirty="0">
                <a:solidFill>
                  <a:schemeClr val="bg2"/>
                </a:solidFill>
                <a:latin typeface="Arial Narrow" panose="020B0606020202030204" pitchFamily="34" charset="0"/>
              </a:rPr>
              <a:t>CAMPUS TOWN HALL</a:t>
            </a:r>
            <a:endParaRPr lang="en-US" dirty="0">
              <a:solidFill>
                <a:schemeClr val="bg2"/>
              </a:solidFill>
              <a:latin typeface="Arial Narrow" panose="020B0606020202030204" pitchFamily="34" charset="0"/>
            </a:endParaRPr>
          </a:p>
        </p:txBody>
      </p:sp>
      <p:pic>
        <p:nvPicPr>
          <p:cNvPr id="19" name="Picture 18" descr="A picture containing drawing&#10;&#10;Description automatically generated">
            <a:hlinkClick r:id="rId3"/>
            <a:extLst>
              <a:ext uri="{FF2B5EF4-FFF2-40B4-BE49-F238E27FC236}">
                <a16:creationId xmlns:a16="http://schemas.microsoft.com/office/drawing/2014/main" id="{913751D9-0114-4A8B-BE22-1E9DE53877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1009" y="5952055"/>
            <a:ext cx="235073" cy="237744"/>
          </a:xfrm>
          <a:prstGeom prst="rect">
            <a:avLst/>
          </a:prstGeom>
        </p:spPr>
      </p:pic>
      <p:pic>
        <p:nvPicPr>
          <p:cNvPr id="20" name="Picture 19" descr="A picture containing bird&#10;&#10;Description automatically generated">
            <a:hlinkClick r:id="rId5"/>
            <a:extLst>
              <a:ext uri="{FF2B5EF4-FFF2-40B4-BE49-F238E27FC236}">
                <a16:creationId xmlns:a16="http://schemas.microsoft.com/office/drawing/2014/main" id="{84DEF05F-4C83-4E30-AF22-A12B15C4F0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14926" y="5952055"/>
            <a:ext cx="237744" cy="237744"/>
          </a:xfrm>
          <a:prstGeom prst="rect">
            <a:avLst/>
          </a:prstGeom>
        </p:spPr>
      </p:pic>
      <p:pic>
        <p:nvPicPr>
          <p:cNvPr id="21" name="Picture 20" descr="A picture containing drawing&#10;&#10;Description automatically generated">
            <a:hlinkClick r:id="rId7"/>
            <a:extLst>
              <a:ext uri="{FF2B5EF4-FFF2-40B4-BE49-F238E27FC236}">
                <a16:creationId xmlns:a16="http://schemas.microsoft.com/office/drawing/2014/main" id="{AA05E164-F808-4792-9F8E-0552678CDB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38843" y="5952055"/>
            <a:ext cx="237744" cy="237744"/>
          </a:xfrm>
          <a:prstGeom prst="rect">
            <a:avLst/>
          </a:prstGeom>
        </p:spPr>
      </p:pic>
      <p:sp>
        <p:nvSpPr>
          <p:cNvPr id="14" name="Rectangle 13">
            <a:extLst>
              <a:ext uri="{FF2B5EF4-FFF2-40B4-BE49-F238E27FC236}">
                <a16:creationId xmlns:a16="http://schemas.microsoft.com/office/drawing/2014/main" id="{BC394A48-9054-43E6-A4F7-6560E4D279EE}"/>
              </a:ext>
            </a:extLst>
          </p:cNvPr>
          <p:cNvSpPr/>
          <p:nvPr/>
        </p:nvSpPr>
        <p:spPr>
          <a:xfrm>
            <a:off x="635620" y="278780"/>
            <a:ext cx="3876067" cy="9614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Text&#10;&#10;Description automatically generated">
            <a:extLst>
              <a:ext uri="{FF2B5EF4-FFF2-40B4-BE49-F238E27FC236}">
                <a16:creationId xmlns:a16="http://schemas.microsoft.com/office/drawing/2014/main" id="{84B791BE-FF03-492F-9FFE-9359577B118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47635" y="96555"/>
            <a:ext cx="4064052" cy="1275045"/>
          </a:xfrm>
          <a:prstGeom prst="rect">
            <a:avLst/>
          </a:prstGeom>
        </p:spPr>
      </p:pic>
    </p:spTree>
    <p:extLst>
      <p:ext uri="{BB962C8B-B14F-4D97-AF65-F5344CB8AC3E}">
        <p14:creationId xmlns:p14="http://schemas.microsoft.com/office/powerpoint/2010/main" val="278115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EED3E0-40DE-4C52-99DC-C532247C4687}"/>
              </a:ext>
            </a:extLst>
          </p:cNvPr>
          <p:cNvSpPr>
            <a:spLocks noGrp="1"/>
          </p:cNvSpPr>
          <p:nvPr>
            <p:ph type="title"/>
          </p:nvPr>
        </p:nvSpPr>
        <p:spPr>
          <a:xfrm>
            <a:off x="438909" y="471877"/>
            <a:ext cx="8229600" cy="585600"/>
          </a:xfrm>
        </p:spPr>
        <p:txBody>
          <a:bodyPr/>
          <a:lstStyle/>
          <a:p>
            <a:r>
              <a:rPr lang="en-US" sz="3200" b="1" dirty="0">
                <a:solidFill>
                  <a:schemeClr val="tx2"/>
                </a:solidFill>
                <a:latin typeface="Arial Narrow" panose="020B0606020202030204" pitchFamily="34" charset="0"/>
              </a:rPr>
              <a:t>STRATEGIC ENROLLMENT PLAN</a:t>
            </a:r>
            <a:endParaRPr lang="en-US" dirty="0">
              <a:solidFill>
                <a:srgbClr val="00205B"/>
              </a:solidFill>
              <a:latin typeface="Arial Narrow" panose="020B0606020202030204" pitchFamily="34" charset="0"/>
            </a:endParaRPr>
          </a:p>
        </p:txBody>
      </p:sp>
      <p:sp>
        <p:nvSpPr>
          <p:cNvPr id="14" name="Text Placeholder 2">
            <a:extLst>
              <a:ext uri="{FF2B5EF4-FFF2-40B4-BE49-F238E27FC236}">
                <a16:creationId xmlns:a16="http://schemas.microsoft.com/office/drawing/2014/main" id="{8AF87C95-DA53-4B71-BFBB-BE8BEDA0BF4F}"/>
              </a:ext>
            </a:extLst>
          </p:cNvPr>
          <p:cNvSpPr txBox="1">
            <a:spLocks/>
          </p:cNvSpPr>
          <p:nvPr/>
        </p:nvSpPr>
        <p:spPr>
          <a:xfrm>
            <a:off x="457199" y="886960"/>
            <a:ext cx="8328213" cy="585600"/>
          </a:xfrm>
          <a:prstGeom prst="rect">
            <a:avLst/>
          </a:prstGeom>
        </p:spPr>
        <p:txBody>
          <a:bodyPr vert="horz" lIns="0" tIns="0" rIns="0" bIns="0" rtlCol="0" anchor="t" anchorCtr="0">
            <a:normAutofit/>
          </a:bodyPr>
          <a:lstStyle>
            <a:lvl1pPr marL="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50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548B"/>
              </a:buClr>
              <a:buSzTx/>
              <a:buFont typeface="Arial" panose="020B0604020202020204" pitchFamily="34" charset="0"/>
              <a:buNone/>
              <a:tabLst/>
              <a:defRPr/>
            </a:pPr>
            <a:r>
              <a:rPr kumimoji="0" lang="en-US" sz="2400" b="1" i="0" u="none" strike="noStrike" kern="1200" cap="none" spc="0" normalizeH="0" baseline="0" noProof="0" dirty="0">
                <a:ln>
                  <a:noFill/>
                </a:ln>
                <a:solidFill>
                  <a:srgbClr val="00386C"/>
                </a:solidFill>
                <a:effectLst/>
                <a:uLnTx/>
                <a:uFillTx/>
                <a:latin typeface="Arial Narrow" panose="020B0606020202030204" pitchFamily="34" charset="0"/>
                <a:ea typeface="+mn-ea"/>
                <a:cs typeface="+mn-cs"/>
              </a:rPr>
              <a:t>A </a:t>
            </a:r>
            <a:r>
              <a:rPr lang="en-US" sz="2400" b="1" dirty="0">
                <a:solidFill>
                  <a:srgbClr val="00386C"/>
                </a:solidFill>
                <a:latin typeface="Arial Narrow" panose="020B0606020202030204" pitchFamily="34" charset="0"/>
              </a:rPr>
              <a:t>DETAILED LOOK AT THE FIVE-YEAR PLAN</a:t>
            </a:r>
            <a:endParaRPr kumimoji="0" lang="en-US" sz="2400" b="1" i="0" u="none" strike="noStrike" kern="1200" cap="none" spc="0" normalizeH="0" baseline="0" noProof="0" dirty="0">
              <a:ln>
                <a:noFill/>
              </a:ln>
              <a:solidFill>
                <a:srgbClr val="00386C"/>
              </a:solidFill>
              <a:effectLst/>
              <a:uLnTx/>
              <a:uFillTx/>
              <a:latin typeface="Arial Narrow" panose="020B0606020202030204" pitchFamily="34" charset="0"/>
              <a:ea typeface="+mn-ea"/>
              <a:cs typeface="+mn-cs"/>
            </a:endParaRPr>
          </a:p>
        </p:txBody>
      </p:sp>
      <p:sp>
        <p:nvSpPr>
          <p:cNvPr id="15" name="TextBox 14">
            <a:extLst>
              <a:ext uri="{FF2B5EF4-FFF2-40B4-BE49-F238E27FC236}">
                <a16:creationId xmlns:a16="http://schemas.microsoft.com/office/drawing/2014/main" id="{B9052DD0-2EC5-4999-AB35-B9AF21CA8214}"/>
              </a:ext>
            </a:extLst>
          </p:cNvPr>
          <p:cNvSpPr txBox="1"/>
          <p:nvPr/>
        </p:nvSpPr>
        <p:spPr>
          <a:xfrm>
            <a:off x="457201" y="1281708"/>
            <a:ext cx="8382000" cy="49244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2B2B2B"/>
                </a:solidFill>
                <a:latin typeface="Arial Narrow" panose="020B0606020202030204" pitchFamily="34" charset="0"/>
              </a:rPr>
              <a:t>While the full Strategic Enrollment Plan will be shared on TAMUC’s SEP webpage, the below snapshots highlight the detailed components of the Plan that will drive implementation efforts over the next five years. </a:t>
            </a:r>
            <a:endParaRPr kumimoji="0" lang="en-US" sz="1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endParaRPr>
          </a:p>
        </p:txBody>
      </p:sp>
      <p:sp>
        <p:nvSpPr>
          <p:cNvPr id="7" name="TextBox 6">
            <a:extLst>
              <a:ext uri="{FF2B5EF4-FFF2-40B4-BE49-F238E27FC236}">
                <a16:creationId xmlns:a16="http://schemas.microsoft.com/office/drawing/2014/main" id="{D69DA78F-7FBE-4375-A54D-30A79B6BB632}"/>
              </a:ext>
            </a:extLst>
          </p:cNvPr>
          <p:cNvSpPr txBox="1"/>
          <p:nvPr/>
        </p:nvSpPr>
        <p:spPr>
          <a:xfrm>
            <a:off x="438909" y="5395382"/>
            <a:ext cx="2951018" cy="461665"/>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r>
              <a:rPr lang="en-US" sz="1200" b="1" dirty="0">
                <a:solidFill>
                  <a:schemeClr val="tx2"/>
                </a:solidFill>
                <a:latin typeface="Arial Narrow" panose="020B0606020202030204" pitchFamily="34" charset="0"/>
              </a:rPr>
              <a:t>Snapshot 1</a:t>
            </a:r>
            <a:r>
              <a:rPr lang="en-US" sz="1200" dirty="0">
                <a:solidFill>
                  <a:schemeClr val="tx2"/>
                </a:solidFill>
                <a:latin typeface="Arial Narrow" panose="020B0606020202030204" pitchFamily="34" charset="0"/>
              </a:rPr>
              <a:t>: High-level overview of action items and implementation timeline</a:t>
            </a:r>
          </a:p>
        </p:txBody>
      </p:sp>
      <p:pic>
        <p:nvPicPr>
          <p:cNvPr id="23" name="Picture 22">
            <a:extLst>
              <a:ext uri="{FF2B5EF4-FFF2-40B4-BE49-F238E27FC236}">
                <a16:creationId xmlns:a16="http://schemas.microsoft.com/office/drawing/2014/main" id="{6B840AE0-9C38-49A6-B4C6-F6778A55C515}"/>
              </a:ext>
            </a:extLst>
          </p:cNvPr>
          <p:cNvPicPr>
            <a:picLocks noChangeAspect="1"/>
          </p:cNvPicPr>
          <p:nvPr/>
        </p:nvPicPr>
        <p:blipFill>
          <a:blip r:embed="rId3"/>
          <a:stretch>
            <a:fillRect/>
          </a:stretch>
        </p:blipFill>
        <p:spPr>
          <a:xfrm>
            <a:off x="438909" y="1936486"/>
            <a:ext cx="4455209" cy="3325571"/>
          </a:xfrm>
          <a:prstGeom prst="rect">
            <a:avLst/>
          </a:prstGeom>
          <a:ln>
            <a:solidFill>
              <a:schemeClr val="tx2"/>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405CC473-9A62-40D0-B48A-A6AF81640930}"/>
              </a:ext>
            </a:extLst>
          </p:cNvPr>
          <p:cNvPicPr>
            <a:picLocks noChangeAspect="1"/>
          </p:cNvPicPr>
          <p:nvPr/>
        </p:nvPicPr>
        <p:blipFill>
          <a:blip r:embed="rId4"/>
          <a:stretch>
            <a:fillRect/>
          </a:stretch>
        </p:blipFill>
        <p:spPr>
          <a:xfrm>
            <a:off x="4413130" y="3241964"/>
            <a:ext cx="4255380" cy="2999942"/>
          </a:xfrm>
          <a:prstGeom prst="rect">
            <a:avLst/>
          </a:prstGeom>
          <a:ln>
            <a:solidFill>
              <a:schemeClr val="tx2"/>
            </a:solidFill>
          </a:ln>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83B9CF50-2C3F-4705-8268-F6AE27B38333}"/>
              </a:ext>
            </a:extLst>
          </p:cNvPr>
          <p:cNvSpPr txBox="1"/>
          <p:nvPr/>
        </p:nvSpPr>
        <p:spPr>
          <a:xfrm>
            <a:off x="5717491" y="2617964"/>
            <a:ext cx="2951018" cy="461665"/>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r>
              <a:rPr lang="en-US" sz="1200" b="1" dirty="0">
                <a:solidFill>
                  <a:schemeClr val="tx2"/>
                </a:solidFill>
                <a:latin typeface="Arial Narrow" panose="020B0606020202030204" pitchFamily="34" charset="0"/>
              </a:rPr>
              <a:t>Snapshot 2</a:t>
            </a:r>
            <a:r>
              <a:rPr lang="en-US" sz="1200" dirty="0">
                <a:solidFill>
                  <a:schemeClr val="tx2"/>
                </a:solidFill>
                <a:latin typeface="Arial Narrow" panose="020B0606020202030204" pitchFamily="34" charset="0"/>
              </a:rPr>
              <a:t>: Detailed action items in support of SEP initiative</a:t>
            </a:r>
          </a:p>
        </p:txBody>
      </p:sp>
    </p:spTree>
    <p:extLst>
      <p:ext uri="{BB962C8B-B14F-4D97-AF65-F5344CB8AC3E}">
        <p14:creationId xmlns:p14="http://schemas.microsoft.com/office/powerpoint/2010/main" val="344351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EED3E0-40DE-4C52-99DC-C532247C4687}"/>
              </a:ext>
            </a:extLst>
          </p:cNvPr>
          <p:cNvSpPr>
            <a:spLocks noGrp="1"/>
          </p:cNvSpPr>
          <p:nvPr>
            <p:ph type="title"/>
          </p:nvPr>
        </p:nvSpPr>
        <p:spPr>
          <a:xfrm>
            <a:off x="438909" y="471877"/>
            <a:ext cx="8229600" cy="585600"/>
          </a:xfrm>
        </p:spPr>
        <p:txBody>
          <a:bodyPr/>
          <a:lstStyle/>
          <a:p>
            <a:r>
              <a:rPr kumimoji="0" lang="en-US" sz="3200" b="1" i="0" u="none" strike="noStrike" kern="1200" cap="none" spc="0" normalizeH="0" baseline="0" noProof="0" dirty="0">
                <a:ln>
                  <a:noFill/>
                </a:ln>
                <a:solidFill>
                  <a:schemeClr val="tx2"/>
                </a:solidFill>
                <a:effectLst/>
                <a:uLnTx/>
                <a:uFillTx/>
                <a:latin typeface="Arial Narrow" panose="020B0606020202030204" pitchFamily="34" charset="0"/>
                <a:ea typeface="+mn-ea"/>
                <a:cs typeface="+mn-cs"/>
              </a:rPr>
              <a:t>STRATEGIC ENROLLMENT PLAN</a:t>
            </a:r>
            <a:endParaRPr lang="en-US" dirty="0">
              <a:solidFill>
                <a:srgbClr val="00205B"/>
              </a:solidFill>
              <a:latin typeface="Arial Narrow" panose="020B0606020202030204" pitchFamily="34" charset="0"/>
            </a:endParaRPr>
          </a:p>
        </p:txBody>
      </p:sp>
      <p:sp>
        <p:nvSpPr>
          <p:cNvPr id="14" name="Text Placeholder 2">
            <a:extLst>
              <a:ext uri="{FF2B5EF4-FFF2-40B4-BE49-F238E27FC236}">
                <a16:creationId xmlns:a16="http://schemas.microsoft.com/office/drawing/2014/main" id="{8AF87C95-DA53-4B71-BFBB-BE8BEDA0BF4F}"/>
              </a:ext>
            </a:extLst>
          </p:cNvPr>
          <p:cNvSpPr txBox="1">
            <a:spLocks/>
          </p:cNvSpPr>
          <p:nvPr/>
        </p:nvSpPr>
        <p:spPr>
          <a:xfrm>
            <a:off x="457199" y="886960"/>
            <a:ext cx="8328213" cy="585600"/>
          </a:xfrm>
          <a:prstGeom prst="rect">
            <a:avLst/>
          </a:prstGeom>
        </p:spPr>
        <p:txBody>
          <a:bodyPr vert="horz" lIns="0" tIns="0" rIns="0" bIns="0" rtlCol="0" anchor="t" anchorCtr="0">
            <a:normAutofit/>
          </a:bodyPr>
          <a:lstStyle>
            <a:lvl1pPr marL="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50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548B"/>
              </a:buClr>
              <a:buSzTx/>
              <a:buFont typeface="Arial" panose="020B0604020202020204" pitchFamily="34" charset="0"/>
              <a:buNone/>
              <a:tabLst/>
              <a:defRPr/>
            </a:pPr>
            <a:r>
              <a:rPr kumimoji="0" lang="en-US" sz="2400" b="1" i="0" u="none" strike="noStrike" kern="1200" cap="none" spc="0" normalizeH="0" baseline="0" noProof="0" dirty="0">
                <a:ln>
                  <a:noFill/>
                </a:ln>
                <a:solidFill>
                  <a:srgbClr val="00386C"/>
                </a:solidFill>
                <a:effectLst/>
                <a:uLnTx/>
                <a:uFillTx/>
                <a:latin typeface="Arial Narrow" panose="020B0606020202030204" pitchFamily="34" charset="0"/>
                <a:ea typeface="+mn-ea"/>
                <a:cs typeface="+mn-cs"/>
              </a:rPr>
              <a:t>IMMEDIATE ACTION ITEMS FOR IMPLEMENTATION</a:t>
            </a:r>
          </a:p>
        </p:txBody>
      </p:sp>
      <p:sp>
        <p:nvSpPr>
          <p:cNvPr id="15" name="TextBox 14">
            <a:extLst>
              <a:ext uri="{FF2B5EF4-FFF2-40B4-BE49-F238E27FC236}">
                <a16:creationId xmlns:a16="http://schemas.microsoft.com/office/drawing/2014/main" id="{B9052DD0-2EC5-4999-AB35-B9AF21CA8214}"/>
              </a:ext>
            </a:extLst>
          </p:cNvPr>
          <p:cNvSpPr txBox="1"/>
          <p:nvPr/>
        </p:nvSpPr>
        <p:spPr>
          <a:xfrm>
            <a:off x="457201" y="1281708"/>
            <a:ext cx="8211308" cy="492443"/>
          </a:xfrm>
          <a:prstGeom prst="rect">
            <a:avLst/>
          </a:prstGeom>
          <a:noFill/>
        </p:spPr>
        <p:txBody>
          <a:bodyPr wrap="square" lIns="0" tIns="0" rIns="0" bIns="0">
            <a:spAutoFit/>
          </a:bodyPr>
          <a:lstStyle/>
          <a:p>
            <a:pPr lvl="0">
              <a:defRPr/>
            </a:pPr>
            <a:r>
              <a:rPr lang="en-US" sz="1600" dirty="0">
                <a:solidFill>
                  <a:schemeClr val="tx2"/>
                </a:solidFill>
                <a:latin typeface="Arial Narrow" panose="020B0606020202030204" pitchFamily="34" charset="0"/>
              </a:rPr>
              <a:t>To initiate implementation efforts of TAMUC’s SEP, the Steering Committee worked together to identify high priority initiatives. Those initiatives below will be led by cross-functional action teams of TAMUC volunteers.</a:t>
            </a:r>
            <a:endParaRPr kumimoji="0" lang="en-US" sz="1400" b="0" strike="noStrike" kern="1200" cap="none" spc="0" normalizeH="0" baseline="0" noProof="0" dirty="0">
              <a:ln>
                <a:noFill/>
              </a:ln>
              <a:solidFill>
                <a:schemeClr val="tx2"/>
              </a:solidFill>
              <a:effectLst/>
              <a:uLnTx/>
              <a:uFillTx/>
              <a:latin typeface="Arial Narrow" panose="020B0606020202030204" pitchFamily="34" charset="0"/>
            </a:endParaRPr>
          </a:p>
        </p:txBody>
      </p:sp>
      <p:grpSp>
        <p:nvGrpSpPr>
          <p:cNvPr id="5" name="Group 4">
            <a:extLst>
              <a:ext uri="{FF2B5EF4-FFF2-40B4-BE49-F238E27FC236}">
                <a16:creationId xmlns:a16="http://schemas.microsoft.com/office/drawing/2014/main" id="{C649B4BB-F2DB-45E0-A605-FC16533937C8}"/>
              </a:ext>
            </a:extLst>
          </p:cNvPr>
          <p:cNvGrpSpPr/>
          <p:nvPr/>
        </p:nvGrpSpPr>
        <p:grpSpPr>
          <a:xfrm>
            <a:off x="597859" y="2080900"/>
            <a:ext cx="7948281" cy="1278017"/>
            <a:chOff x="457199" y="2346036"/>
            <a:chExt cx="7948281" cy="1278017"/>
          </a:xfrm>
        </p:grpSpPr>
        <p:grpSp>
          <p:nvGrpSpPr>
            <p:cNvPr id="19" name="Group 18">
              <a:extLst>
                <a:ext uri="{FF2B5EF4-FFF2-40B4-BE49-F238E27FC236}">
                  <a16:creationId xmlns:a16="http://schemas.microsoft.com/office/drawing/2014/main" id="{067F2BCD-1055-4A90-8377-AC2AE0EA2FC3}"/>
                </a:ext>
              </a:extLst>
            </p:cNvPr>
            <p:cNvGrpSpPr/>
            <p:nvPr/>
          </p:nvGrpSpPr>
          <p:grpSpPr>
            <a:xfrm>
              <a:off x="457200" y="2346036"/>
              <a:ext cx="7881604" cy="1278016"/>
              <a:chOff x="5225862" y="1353955"/>
              <a:chExt cx="7993599" cy="1278016"/>
            </a:xfrm>
          </p:grpSpPr>
          <p:sp>
            <p:nvSpPr>
              <p:cNvPr id="20" name="Rectangle 19">
                <a:extLst>
                  <a:ext uri="{FF2B5EF4-FFF2-40B4-BE49-F238E27FC236}">
                    <a16:creationId xmlns:a16="http://schemas.microsoft.com/office/drawing/2014/main" id="{EDA033F3-C95F-4CD1-9E4A-1F76A041DAFA}"/>
                  </a:ext>
                </a:extLst>
              </p:cNvPr>
              <p:cNvSpPr/>
              <p:nvPr/>
            </p:nvSpPr>
            <p:spPr>
              <a:xfrm rot="16200000">
                <a:off x="6951646" y="775859"/>
                <a:ext cx="833937" cy="2362047"/>
              </a:xfrm>
              <a:prstGeom prst="rect">
                <a:avLst/>
              </a:prstGeom>
              <a:solidFill>
                <a:schemeClr val="bg1"/>
              </a:solidFill>
              <a:ln w="38100" cap="rnd" cmpd="sng" algn="ctr">
                <a:noFill/>
                <a:prstDash val="solid"/>
              </a:ln>
              <a:effectLst/>
            </p:spPr>
            <p:txBody>
              <a:bodyPr rtlCol="0" anchor="ctr">
                <a:noAutofit/>
              </a:bodyPr>
              <a:lstStyle/>
              <a:p>
                <a:pPr algn="ctr" defTabSz="457200"/>
                <a:endParaRPr lang="en-US" sz="6600" b="1" kern="0">
                  <a:solidFill>
                    <a:prstClr val="white"/>
                  </a:solidFill>
                  <a:latin typeface="Arial Narrow" panose="020B0606020202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9156C13-292E-4592-98C8-07C2CA2348FC}"/>
                  </a:ext>
                </a:extLst>
              </p:cNvPr>
              <p:cNvSpPr/>
              <p:nvPr/>
            </p:nvSpPr>
            <p:spPr>
              <a:xfrm rot="16200000">
                <a:off x="5074134" y="1505685"/>
                <a:ext cx="1278016" cy="974556"/>
              </a:xfrm>
              <a:prstGeom prst="rect">
                <a:avLst/>
              </a:prstGeom>
              <a:solidFill>
                <a:srgbClr val="0038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latin typeface="Arial Narrow" panose="020B0606020202030204" pitchFamily="34" charset="0"/>
                  <a:cs typeface="Arial" panose="020B0604020202020204" pitchFamily="34" charset="0"/>
                </a:endParaRPr>
              </a:p>
            </p:txBody>
          </p:sp>
          <p:sp>
            <p:nvSpPr>
              <p:cNvPr id="22" name="Isosceles Triangle 24">
                <a:extLst>
                  <a:ext uri="{FF2B5EF4-FFF2-40B4-BE49-F238E27FC236}">
                    <a16:creationId xmlns:a16="http://schemas.microsoft.com/office/drawing/2014/main" id="{FF229E42-DBCC-4258-B797-AFDE63D832AB}"/>
                  </a:ext>
                </a:extLst>
              </p:cNvPr>
              <p:cNvSpPr/>
              <p:nvPr/>
            </p:nvSpPr>
            <p:spPr>
              <a:xfrm rot="5400000">
                <a:off x="6120844" y="1939413"/>
                <a:ext cx="318192" cy="150753"/>
              </a:xfrm>
              <a:prstGeom prst="triangle">
                <a:avLst/>
              </a:prstGeom>
              <a:solidFill>
                <a:srgbClr val="00386C"/>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600" b="1" i="0"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1CD4BC8-32FE-46C9-98BD-1599E151AC7E}"/>
                  </a:ext>
                </a:extLst>
              </p:cNvPr>
              <p:cNvSpPr/>
              <p:nvPr/>
            </p:nvSpPr>
            <p:spPr>
              <a:xfrm>
                <a:off x="5225862" y="1561908"/>
                <a:ext cx="1022571" cy="650970"/>
              </a:xfrm>
              <a:prstGeom prst="rect">
                <a:avLst/>
              </a:prstGeom>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39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endParaRPr>
              </a:p>
            </p:txBody>
          </p:sp>
          <p:sp>
            <p:nvSpPr>
              <p:cNvPr id="24" name="TextBox 23">
                <a:extLst>
                  <a:ext uri="{FF2B5EF4-FFF2-40B4-BE49-F238E27FC236}">
                    <a16:creationId xmlns:a16="http://schemas.microsoft.com/office/drawing/2014/main" id="{01DD82C1-E4C3-4467-B4CD-FA1BA81B3DE2}"/>
                  </a:ext>
                </a:extLst>
              </p:cNvPr>
              <p:cNvSpPr txBox="1"/>
              <p:nvPr/>
            </p:nvSpPr>
            <p:spPr>
              <a:xfrm>
                <a:off x="6568953" y="1421980"/>
                <a:ext cx="2399956" cy="233565"/>
              </a:xfrm>
              <a:prstGeom prst="rect">
                <a:avLst/>
              </a:prstGeom>
              <a:noFill/>
            </p:spPr>
            <p:txBody>
              <a:bodyPr wrap="square" rtlCol="0">
                <a:noAutofit/>
              </a:bodyPr>
              <a:lstStyle/>
              <a:p>
                <a:r>
                  <a:rPr lang="en-US" sz="1600" b="1" dirty="0">
                    <a:solidFill>
                      <a:schemeClr val="tx2"/>
                    </a:solidFill>
                    <a:latin typeface="Arial Narrow" panose="020B0606020202030204" pitchFamily="34" charset="0"/>
                    <a:cs typeface="Arial" panose="020B0604020202020204" pitchFamily="34" charset="0"/>
                  </a:rPr>
                  <a:t>Customer Service Model</a:t>
                </a:r>
              </a:p>
            </p:txBody>
          </p:sp>
          <p:sp>
            <p:nvSpPr>
              <p:cNvPr id="27" name="Shape 125">
                <a:extLst>
                  <a:ext uri="{FF2B5EF4-FFF2-40B4-BE49-F238E27FC236}">
                    <a16:creationId xmlns:a16="http://schemas.microsoft.com/office/drawing/2014/main" id="{EE41BBF1-8680-4DEF-AAB9-946C7B650A44}"/>
                  </a:ext>
                </a:extLst>
              </p:cNvPr>
              <p:cNvSpPr/>
              <p:nvPr/>
            </p:nvSpPr>
            <p:spPr>
              <a:xfrm>
                <a:off x="6573142" y="1732405"/>
                <a:ext cx="6646319" cy="233565"/>
              </a:xfrm>
              <a:prstGeom prst="rect">
                <a:avLst/>
              </a:prstGeom>
              <a:ln w="12700">
                <a:miter lim="400000"/>
              </a:ln>
              <a:extLst>
                <a:ext uri="{C572A759-6A51-4108-AA02-DFA0A04FC94B}">
                  <ma14:wrappingTextBoxFlag xmlns:ma14="http://schemas.microsoft.com/office/mac/drawingml/2011/main" xmlns="" val="1"/>
                </a:ext>
              </a:extLst>
            </p:spPr>
            <p:txBody>
              <a:bodyPr wrap="square" lIns="87780" rIns="87780">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0" dirty="0">
                    <a:solidFill>
                      <a:srgbClr val="060606"/>
                    </a:solidFill>
                    <a:latin typeface="Arial Narrow" panose="020B0606020202030204" pitchFamily="34" charset="0"/>
                  </a:rPr>
                  <a:t>Institute a University wide “high touch experience” policy that includes solution-oriented practices – including institutionalizing a standard of returning email and phone communication within 24 hours.</a:t>
                </a:r>
              </a:p>
            </p:txBody>
          </p:sp>
          <p:sp>
            <p:nvSpPr>
              <p:cNvPr id="30" name="Rectangle 29">
                <a:extLst>
                  <a:ext uri="{FF2B5EF4-FFF2-40B4-BE49-F238E27FC236}">
                    <a16:creationId xmlns:a16="http://schemas.microsoft.com/office/drawing/2014/main" id="{FDA4C570-6511-4DAB-AE9B-10471E66419E}"/>
                  </a:ext>
                </a:extLst>
              </p:cNvPr>
              <p:cNvSpPr/>
              <p:nvPr/>
            </p:nvSpPr>
            <p:spPr>
              <a:xfrm>
                <a:off x="5264043" y="1528135"/>
                <a:ext cx="923549" cy="730012"/>
              </a:xfrm>
              <a:prstGeom prst="rect">
                <a:avLst/>
              </a:prstGeom>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rPr>
                  <a:t>01</a:t>
                </a:r>
              </a:p>
            </p:txBody>
          </p:sp>
        </p:grpSp>
        <p:sp>
          <p:nvSpPr>
            <p:cNvPr id="4" name="Rectangle 3">
              <a:extLst>
                <a:ext uri="{FF2B5EF4-FFF2-40B4-BE49-F238E27FC236}">
                  <a16:creationId xmlns:a16="http://schemas.microsoft.com/office/drawing/2014/main" id="{47B095EE-566E-411F-9D33-BC07854346F1}"/>
                </a:ext>
              </a:extLst>
            </p:cNvPr>
            <p:cNvSpPr/>
            <p:nvPr/>
          </p:nvSpPr>
          <p:spPr>
            <a:xfrm>
              <a:off x="457199" y="2346036"/>
              <a:ext cx="7948281" cy="1278017"/>
            </a:xfrm>
            <a:prstGeom prst="rect">
              <a:avLst/>
            </a:prstGeom>
            <a:noFill/>
            <a:ln w="19050">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933C1E98-9A54-4BD4-8812-66176521E868}"/>
              </a:ext>
            </a:extLst>
          </p:cNvPr>
          <p:cNvGrpSpPr/>
          <p:nvPr/>
        </p:nvGrpSpPr>
        <p:grpSpPr>
          <a:xfrm>
            <a:off x="597858" y="3498578"/>
            <a:ext cx="7948281" cy="1278017"/>
            <a:chOff x="457199" y="2346036"/>
            <a:chExt cx="7948281" cy="1278017"/>
          </a:xfrm>
        </p:grpSpPr>
        <p:grpSp>
          <p:nvGrpSpPr>
            <p:cNvPr id="53" name="Group 52">
              <a:extLst>
                <a:ext uri="{FF2B5EF4-FFF2-40B4-BE49-F238E27FC236}">
                  <a16:creationId xmlns:a16="http://schemas.microsoft.com/office/drawing/2014/main" id="{89CA3A7D-09DF-410E-93EA-4D0A400596AE}"/>
                </a:ext>
              </a:extLst>
            </p:cNvPr>
            <p:cNvGrpSpPr/>
            <p:nvPr/>
          </p:nvGrpSpPr>
          <p:grpSpPr>
            <a:xfrm>
              <a:off x="457200" y="2346036"/>
              <a:ext cx="7948279" cy="1278016"/>
              <a:chOff x="5225862" y="1353955"/>
              <a:chExt cx="8061222" cy="1278016"/>
            </a:xfrm>
          </p:grpSpPr>
          <p:sp>
            <p:nvSpPr>
              <p:cNvPr id="57" name="Rectangle 56">
                <a:extLst>
                  <a:ext uri="{FF2B5EF4-FFF2-40B4-BE49-F238E27FC236}">
                    <a16:creationId xmlns:a16="http://schemas.microsoft.com/office/drawing/2014/main" id="{415C128C-305E-4E4E-BFFD-136DC4177A71}"/>
                  </a:ext>
                </a:extLst>
              </p:cNvPr>
              <p:cNvSpPr/>
              <p:nvPr/>
            </p:nvSpPr>
            <p:spPr>
              <a:xfrm rot="16200000">
                <a:off x="6951646" y="775859"/>
                <a:ext cx="833937" cy="2362047"/>
              </a:xfrm>
              <a:prstGeom prst="rect">
                <a:avLst/>
              </a:prstGeom>
              <a:solidFill>
                <a:schemeClr val="bg1"/>
              </a:solidFill>
              <a:ln w="38100" cap="rnd" cmpd="sng" algn="ctr">
                <a:noFill/>
                <a:prstDash val="solid"/>
              </a:ln>
              <a:effectLst/>
            </p:spPr>
            <p:txBody>
              <a:bodyPr rtlCol="0" anchor="ctr">
                <a:noAutofit/>
              </a:bodyPr>
              <a:lstStyle/>
              <a:p>
                <a:pPr algn="ctr" defTabSz="457200"/>
                <a:endParaRPr lang="en-US" sz="6600" b="1" kern="0">
                  <a:solidFill>
                    <a:prstClr val="white"/>
                  </a:solidFill>
                  <a:latin typeface="Arial Narrow" panose="020B060602020203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28DABCBE-7B20-41AD-A239-3E29C66468FF}"/>
                  </a:ext>
                </a:extLst>
              </p:cNvPr>
              <p:cNvSpPr/>
              <p:nvPr/>
            </p:nvSpPr>
            <p:spPr>
              <a:xfrm rot="16200000">
                <a:off x="5074134" y="1505685"/>
                <a:ext cx="1278016" cy="974556"/>
              </a:xfrm>
              <a:prstGeom prst="rect">
                <a:avLst/>
              </a:prstGeom>
              <a:solidFill>
                <a:srgbClr val="F1B2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latin typeface="Arial Narrow" panose="020B0606020202030204" pitchFamily="34" charset="0"/>
                  <a:cs typeface="Arial" panose="020B0604020202020204" pitchFamily="34" charset="0"/>
                </a:endParaRPr>
              </a:p>
            </p:txBody>
          </p:sp>
          <p:sp>
            <p:nvSpPr>
              <p:cNvPr id="59" name="Isosceles Triangle 24">
                <a:extLst>
                  <a:ext uri="{FF2B5EF4-FFF2-40B4-BE49-F238E27FC236}">
                    <a16:creationId xmlns:a16="http://schemas.microsoft.com/office/drawing/2014/main" id="{E432B9B6-AD3D-4738-AE35-2F60E65B660D}"/>
                  </a:ext>
                </a:extLst>
              </p:cNvPr>
              <p:cNvSpPr/>
              <p:nvPr/>
            </p:nvSpPr>
            <p:spPr>
              <a:xfrm rot="5400000">
                <a:off x="6120844" y="1939413"/>
                <a:ext cx="318192" cy="150753"/>
              </a:xfrm>
              <a:prstGeom prst="triangle">
                <a:avLst/>
              </a:prstGeom>
              <a:solidFill>
                <a:srgbClr val="F1B20F"/>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600" b="1" i="0"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91B4819D-1EDD-41D5-ACB1-690D626C43DB}"/>
                  </a:ext>
                </a:extLst>
              </p:cNvPr>
              <p:cNvSpPr/>
              <p:nvPr/>
            </p:nvSpPr>
            <p:spPr>
              <a:xfrm>
                <a:off x="5225862" y="1561908"/>
                <a:ext cx="1022571" cy="650970"/>
              </a:xfrm>
              <a:prstGeom prst="rect">
                <a:avLst/>
              </a:prstGeom>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39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endParaRPr>
              </a:p>
            </p:txBody>
          </p:sp>
          <p:sp>
            <p:nvSpPr>
              <p:cNvPr id="61" name="TextBox 60">
                <a:extLst>
                  <a:ext uri="{FF2B5EF4-FFF2-40B4-BE49-F238E27FC236}">
                    <a16:creationId xmlns:a16="http://schemas.microsoft.com/office/drawing/2014/main" id="{B8DA557A-8072-46E3-ACAD-25965E33FF91}"/>
                  </a:ext>
                </a:extLst>
              </p:cNvPr>
              <p:cNvSpPr txBox="1"/>
              <p:nvPr/>
            </p:nvSpPr>
            <p:spPr>
              <a:xfrm>
                <a:off x="6568955" y="1405694"/>
                <a:ext cx="2372953" cy="153436"/>
              </a:xfrm>
              <a:prstGeom prst="rect">
                <a:avLst/>
              </a:prstGeom>
              <a:noFill/>
            </p:spPr>
            <p:txBody>
              <a:bodyPr wrap="square" rtlCol="0">
                <a:noAutofit/>
              </a:bodyPr>
              <a:lstStyle/>
              <a:p>
                <a:r>
                  <a:rPr lang="en-US" sz="1600" b="1" dirty="0">
                    <a:solidFill>
                      <a:schemeClr val="tx2"/>
                    </a:solidFill>
                    <a:latin typeface="Arial Narrow" panose="020B0606020202030204" pitchFamily="34" charset="0"/>
                    <a:cs typeface="Arial" panose="020B0604020202020204" pitchFamily="34" charset="0"/>
                  </a:rPr>
                  <a:t>Retention Expectations</a:t>
                </a:r>
              </a:p>
            </p:txBody>
          </p:sp>
          <p:sp>
            <p:nvSpPr>
              <p:cNvPr id="62" name="Shape 125">
                <a:extLst>
                  <a:ext uri="{FF2B5EF4-FFF2-40B4-BE49-F238E27FC236}">
                    <a16:creationId xmlns:a16="http://schemas.microsoft.com/office/drawing/2014/main" id="{68B95742-74DC-498A-AFAC-A04C173157E1}"/>
                  </a:ext>
                </a:extLst>
              </p:cNvPr>
              <p:cNvSpPr/>
              <p:nvPr/>
            </p:nvSpPr>
            <p:spPr>
              <a:xfrm>
                <a:off x="6568955" y="1701569"/>
                <a:ext cx="6718129" cy="264401"/>
              </a:xfrm>
              <a:prstGeom prst="rect">
                <a:avLst/>
              </a:prstGeom>
              <a:ln w="12700">
                <a:miter lim="400000"/>
              </a:ln>
              <a:extLst>
                <a:ext uri="{C572A759-6A51-4108-AA02-DFA0A04FC94B}">
                  <ma14:wrappingTextBoxFlag xmlns:ma14="http://schemas.microsoft.com/office/mac/drawingml/2011/main" xmlns="" val="1"/>
                </a:ext>
              </a:extLst>
            </p:spPr>
            <p:txBody>
              <a:bodyPr wrap="square" lIns="87780" rIns="87780">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0" dirty="0">
                    <a:solidFill>
                      <a:srgbClr val="060606"/>
                    </a:solidFill>
                    <a:latin typeface="Arial Narrow" panose="020B0606020202030204" pitchFamily="34" charset="0"/>
                  </a:rPr>
                  <a:t>Define expectations of faculty and staff in supporting student retention-related activities including clarifying advising loads, student touchpoints, data collection &amp; reporting processes (EAB Navigate), and end-of-term evaluation policies. </a:t>
                </a:r>
              </a:p>
            </p:txBody>
          </p:sp>
          <p:sp>
            <p:nvSpPr>
              <p:cNvPr id="63" name="Rectangle 62">
                <a:extLst>
                  <a:ext uri="{FF2B5EF4-FFF2-40B4-BE49-F238E27FC236}">
                    <a16:creationId xmlns:a16="http://schemas.microsoft.com/office/drawing/2014/main" id="{10CC3556-79F6-422E-B53D-CA687DF72B1F}"/>
                  </a:ext>
                </a:extLst>
              </p:cNvPr>
              <p:cNvSpPr/>
              <p:nvPr/>
            </p:nvSpPr>
            <p:spPr>
              <a:xfrm>
                <a:off x="5264043" y="1528135"/>
                <a:ext cx="923549" cy="730012"/>
              </a:xfrm>
              <a:prstGeom prst="rect">
                <a:avLst/>
              </a:prstGeom>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rPr>
                  <a:t>02</a:t>
                </a:r>
              </a:p>
            </p:txBody>
          </p:sp>
        </p:grpSp>
        <p:sp>
          <p:nvSpPr>
            <p:cNvPr id="54" name="Rectangle 53">
              <a:extLst>
                <a:ext uri="{FF2B5EF4-FFF2-40B4-BE49-F238E27FC236}">
                  <a16:creationId xmlns:a16="http://schemas.microsoft.com/office/drawing/2014/main" id="{045248B3-EC12-474F-8C73-8CF091139D97}"/>
                </a:ext>
              </a:extLst>
            </p:cNvPr>
            <p:cNvSpPr/>
            <p:nvPr/>
          </p:nvSpPr>
          <p:spPr>
            <a:xfrm>
              <a:off x="457199" y="2346036"/>
              <a:ext cx="7948281" cy="1278017"/>
            </a:xfrm>
            <a:prstGeom prst="rect">
              <a:avLst/>
            </a:prstGeom>
            <a:noFill/>
            <a:ln w="19050">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E5087E5-B8D0-4EEC-8E9C-8214C59DE039}"/>
              </a:ext>
            </a:extLst>
          </p:cNvPr>
          <p:cNvGrpSpPr/>
          <p:nvPr/>
        </p:nvGrpSpPr>
        <p:grpSpPr>
          <a:xfrm>
            <a:off x="597858" y="4927399"/>
            <a:ext cx="7948280" cy="1278017"/>
            <a:chOff x="457199" y="2346036"/>
            <a:chExt cx="7948280" cy="1278017"/>
          </a:xfrm>
        </p:grpSpPr>
        <p:grpSp>
          <p:nvGrpSpPr>
            <p:cNvPr id="65" name="Group 64">
              <a:extLst>
                <a:ext uri="{FF2B5EF4-FFF2-40B4-BE49-F238E27FC236}">
                  <a16:creationId xmlns:a16="http://schemas.microsoft.com/office/drawing/2014/main" id="{D353294F-F3AC-4F2C-AC75-676F572825F1}"/>
                </a:ext>
              </a:extLst>
            </p:cNvPr>
            <p:cNvGrpSpPr/>
            <p:nvPr/>
          </p:nvGrpSpPr>
          <p:grpSpPr>
            <a:xfrm>
              <a:off x="457200" y="2346036"/>
              <a:ext cx="7881605" cy="1278016"/>
              <a:chOff x="5225862" y="1353955"/>
              <a:chExt cx="7993600" cy="1278016"/>
            </a:xfrm>
          </p:grpSpPr>
          <p:sp>
            <p:nvSpPr>
              <p:cNvPr id="67" name="Rectangle 66">
                <a:extLst>
                  <a:ext uri="{FF2B5EF4-FFF2-40B4-BE49-F238E27FC236}">
                    <a16:creationId xmlns:a16="http://schemas.microsoft.com/office/drawing/2014/main" id="{3AC73DCF-8A24-44FA-96D8-DAD686A16E36}"/>
                  </a:ext>
                </a:extLst>
              </p:cNvPr>
              <p:cNvSpPr/>
              <p:nvPr/>
            </p:nvSpPr>
            <p:spPr>
              <a:xfrm rot="16200000">
                <a:off x="6951646" y="775859"/>
                <a:ext cx="833937" cy="2362047"/>
              </a:xfrm>
              <a:prstGeom prst="rect">
                <a:avLst/>
              </a:prstGeom>
              <a:solidFill>
                <a:schemeClr val="bg1"/>
              </a:solidFill>
              <a:ln w="38100" cap="rnd" cmpd="sng" algn="ctr">
                <a:noFill/>
                <a:prstDash val="solid"/>
              </a:ln>
              <a:effectLst/>
            </p:spPr>
            <p:txBody>
              <a:bodyPr rtlCol="0" anchor="ctr">
                <a:noAutofit/>
              </a:bodyPr>
              <a:lstStyle/>
              <a:p>
                <a:pPr algn="ctr" defTabSz="457200"/>
                <a:endParaRPr lang="en-US" sz="6600" b="1" kern="0">
                  <a:solidFill>
                    <a:prstClr val="white"/>
                  </a:solidFill>
                  <a:latin typeface="Arial Narrow" panose="020B060602020203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E24EF3B2-EB14-408F-8D87-E8C8EFB3790A}"/>
                  </a:ext>
                </a:extLst>
              </p:cNvPr>
              <p:cNvSpPr/>
              <p:nvPr/>
            </p:nvSpPr>
            <p:spPr>
              <a:xfrm rot="16200000">
                <a:off x="5074134" y="1505685"/>
                <a:ext cx="1278016" cy="97455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latin typeface="Arial Narrow" panose="020B0606020202030204" pitchFamily="34" charset="0"/>
                  <a:cs typeface="Arial" panose="020B0604020202020204" pitchFamily="34" charset="0"/>
                </a:endParaRPr>
              </a:p>
            </p:txBody>
          </p:sp>
          <p:sp>
            <p:nvSpPr>
              <p:cNvPr id="69" name="Isosceles Triangle 24">
                <a:extLst>
                  <a:ext uri="{FF2B5EF4-FFF2-40B4-BE49-F238E27FC236}">
                    <a16:creationId xmlns:a16="http://schemas.microsoft.com/office/drawing/2014/main" id="{6E2A5868-93F3-43CC-B4DD-2DBDBA4225C0}"/>
                  </a:ext>
                </a:extLst>
              </p:cNvPr>
              <p:cNvSpPr/>
              <p:nvPr/>
            </p:nvSpPr>
            <p:spPr>
              <a:xfrm rot="5400000">
                <a:off x="6120844" y="1939413"/>
                <a:ext cx="318192" cy="150753"/>
              </a:xfrm>
              <a:prstGeom prst="triangle">
                <a:avLst/>
              </a:prstGeom>
              <a:solidFill>
                <a:schemeClr val="accent5"/>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600" b="1" i="0"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9BC2C7CD-B64A-48C6-8ABB-47D2852D8C91}"/>
                  </a:ext>
                </a:extLst>
              </p:cNvPr>
              <p:cNvSpPr/>
              <p:nvPr/>
            </p:nvSpPr>
            <p:spPr>
              <a:xfrm>
                <a:off x="5225862" y="1561908"/>
                <a:ext cx="1022571" cy="650970"/>
              </a:xfrm>
              <a:prstGeom prst="rect">
                <a:avLst/>
              </a:prstGeom>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39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endParaRPr>
              </a:p>
            </p:txBody>
          </p:sp>
          <p:sp>
            <p:nvSpPr>
              <p:cNvPr id="71" name="TextBox 70">
                <a:extLst>
                  <a:ext uri="{FF2B5EF4-FFF2-40B4-BE49-F238E27FC236}">
                    <a16:creationId xmlns:a16="http://schemas.microsoft.com/office/drawing/2014/main" id="{F2A2F72F-722B-40A8-9D83-CE2192A6ED9B}"/>
                  </a:ext>
                </a:extLst>
              </p:cNvPr>
              <p:cNvSpPr txBox="1"/>
              <p:nvPr/>
            </p:nvSpPr>
            <p:spPr>
              <a:xfrm>
                <a:off x="6568955" y="1413028"/>
                <a:ext cx="2725803" cy="153436"/>
              </a:xfrm>
              <a:prstGeom prst="rect">
                <a:avLst/>
              </a:prstGeom>
              <a:noFill/>
            </p:spPr>
            <p:txBody>
              <a:bodyPr wrap="square" rtlCol="0">
                <a:noAutofit/>
              </a:bodyPr>
              <a:lstStyle/>
              <a:p>
                <a:r>
                  <a:rPr lang="en-US" sz="1600" b="1" dirty="0">
                    <a:solidFill>
                      <a:schemeClr val="tx2"/>
                    </a:solidFill>
                    <a:latin typeface="Arial Narrow" panose="020B0606020202030204" pitchFamily="34" charset="0"/>
                    <a:cs typeface="Arial" panose="020B0604020202020204" pitchFamily="34" charset="0"/>
                  </a:rPr>
                  <a:t>First-Year Degree Pathways</a:t>
                </a:r>
              </a:p>
            </p:txBody>
          </p:sp>
          <p:sp>
            <p:nvSpPr>
              <p:cNvPr id="72" name="Shape 125">
                <a:extLst>
                  <a:ext uri="{FF2B5EF4-FFF2-40B4-BE49-F238E27FC236}">
                    <a16:creationId xmlns:a16="http://schemas.microsoft.com/office/drawing/2014/main" id="{3F9C4190-77E5-45DD-9D65-11080832131B}"/>
                  </a:ext>
                </a:extLst>
              </p:cNvPr>
              <p:cNvSpPr/>
              <p:nvPr/>
            </p:nvSpPr>
            <p:spPr>
              <a:xfrm>
                <a:off x="6568955" y="1747867"/>
                <a:ext cx="6650507" cy="218103"/>
              </a:xfrm>
              <a:prstGeom prst="rect">
                <a:avLst/>
              </a:prstGeom>
              <a:ln w="12700">
                <a:miter lim="400000"/>
              </a:ln>
              <a:extLst>
                <a:ext uri="{C572A759-6A51-4108-AA02-DFA0A04FC94B}">
                  <ma14:wrappingTextBoxFlag xmlns:ma14="http://schemas.microsoft.com/office/mac/drawingml/2011/main" xmlns="" val="1"/>
                </a:ext>
              </a:extLst>
            </p:spPr>
            <p:txBody>
              <a:bodyPr wrap="square" lIns="87780" rIns="87780">
                <a:noAutofit/>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dirty="0">
                    <a:solidFill>
                      <a:srgbClr val="060606"/>
                    </a:solidFill>
                    <a:latin typeface="Arial Narrow" panose="020B0606020202030204" pitchFamily="34" charset="0"/>
                  </a:rPr>
                  <a:t>Evaluate degree pathways and recommend first-year course plans across each College to alleviate risky combinations and increase likelihood of first year success for incoming students.</a:t>
                </a:r>
                <a:endParaRPr lang="en-US" sz="1600" b="0" i="0" baseline="0" dirty="0">
                  <a:solidFill>
                    <a:srgbClr val="060606"/>
                  </a:solidFill>
                  <a:latin typeface="Arial Narrow" panose="020B0606020202030204" pitchFamily="34" charset="0"/>
                </a:endParaRPr>
              </a:p>
            </p:txBody>
          </p:sp>
          <p:sp>
            <p:nvSpPr>
              <p:cNvPr id="73" name="Rectangle 72">
                <a:extLst>
                  <a:ext uri="{FF2B5EF4-FFF2-40B4-BE49-F238E27FC236}">
                    <a16:creationId xmlns:a16="http://schemas.microsoft.com/office/drawing/2014/main" id="{53624A85-8EBF-4070-999B-28DE16FF7A17}"/>
                  </a:ext>
                </a:extLst>
              </p:cNvPr>
              <p:cNvSpPr/>
              <p:nvPr/>
            </p:nvSpPr>
            <p:spPr>
              <a:xfrm>
                <a:off x="5264043" y="1528135"/>
                <a:ext cx="923549" cy="730012"/>
              </a:xfrm>
              <a:prstGeom prst="rect">
                <a:avLst/>
              </a:prstGeom>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rPr>
                  <a:t>03</a:t>
                </a:r>
              </a:p>
            </p:txBody>
          </p:sp>
        </p:grpSp>
        <p:sp>
          <p:nvSpPr>
            <p:cNvPr id="66" name="Rectangle 65">
              <a:extLst>
                <a:ext uri="{FF2B5EF4-FFF2-40B4-BE49-F238E27FC236}">
                  <a16:creationId xmlns:a16="http://schemas.microsoft.com/office/drawing/2014/main" id="{6F2ACAFA-7233-457A-AF0D-2E2C53483989}"/>
                </a:ext>
              </a:extLst>
            </p:cNvPr>
            <p:cNvSpPr/>
            <p:nvPr/>
          </p:nvSpPr>
          <p:spPr>
            <a:xfrm>
              <a:off x="457199" y="2346036"/>
              <a:ext cx="7948280" cy="1278017"/>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281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EED3E0-40DE-4C52-99DC-C532247C4687}"/>
              </a:ext>
            </a:extLst>
          </p:cNvPr>
          <p:cNvSpPr>
            <a:spLocks noGrp="1"/>
          </p:cNvSpPr>
          <p:nvPr>
            <p:ph type="title"/>
          </p:nvPr>
        </p:nvSpPr>
        <p:spPr>
          <a:xfrm>
            <a:off x="438909" y="471877"/>
            <a:ext cx="8229600" cy="585600"/>
          </a:xfrm>
        </p:spPr>
        <p:txBody>
          <a:bodyPr/>
          <a:lstStyle/>
          <a:p>
            <a:r>
              <a:rPr lang="en-US" sz="3200" b="1" dirty="0">
                <a:solidFill>
                  <a:schemeClr val="tx2"/>
                </a:solidFill>
                <a:latin typeface="Arial Narrow" panose="020B0606020202030204" pitchFamily="34" charset="0"/>
              </a:rPr>
              <a:t>STRATEGIC ENROLLMENT PLAN</a:t>
            </a:r>
            <a:br>
              <a:rPr lang="en-US" sz="2400" b="1" dirty="0">
                <a:solidFill>
                  <a:srgbClr val="00386C"/>
                </a:solidFill>
                <a:latin typeface="Arial Narrow" panose="020B0606020202030204" pitchFamily="34" charset="0"/>
              </a:rPr>
            </a:br>
            <a:endParaRPr lang="en-US" dirty="0">
              <a:solidFill>
                <a:srgbClr val="00205B"/>
              </a:solidFill>
              <a:latin typeface="Arial Narrow" panose="020B0606020202030204" pitchFamily="34" charset="0"/>
            </a:endParaRPr>
          </a:p>
        </p:txBody>
      </p:sp>
      <p:sp>
        <p:nvSpPr>
          <p:cNvPr id="14" name="Text Placeholder 2">
            <a:extLst>
              <a:ext uri="{FF2B5EF4-FFF2-40B4-BE49-F238E27FC236}">
                <a16:creationId xmlns:a16="http://schemas.microsoft.com/office/drawing/2014/main" id="{8AF87C95-DA53-4B71-BFBB-BE8BEDA0BF4F}"/>
              </a:ext>
            </a:extLst>
          </p:cNvPr>
          <p:cNvSpPr txBox="1">
            <a:spLocks/>
          </p:cNvSpPr>
          <p:nvPr/>
        </p:nvSpPr>
        <p:spPr>
          <a:xfrm>
            <a:off x="457199" y="886960"/>
            <a:ext cx="8328213" cy="585600"/>
          </a:xfrm>
          <a:prstGeom prst="rect">
            <a:avLst/>
          </a:prstGeom>
        </p:spPr>
        <p:txBody>
          <a:bodyPr vert="horz" lIns="0" tIns="0" rIns="0" bIns="0" rtlCol="0" anchor="t" anchorCtr="0">
            <a:normAutofit/>
          </a:bodyPr>
          <a:lstStyle>
            <a:lvl1pPr marL="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50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rgbClr val="00386C"/>
                </a:solidFill>
                <a:latin typeface="Arial Narrow" panose="020B0606020202030204" pitchFamily="34" charset="0"/>
              </a:rPr>
              <a:t>STRUCTURE FOR MANAGING IMPLEMENTATION </a:t>
            </a:r>
          </a:p>
        </p:txBody>
      </p:sp>
      <p:sp>
        <p:nvSpPr>
          <p:cNvPr id="15" name="TextBox 14">
            <a:extLst>
              <a:ext uri="{FF2B5EF4-FFF2-40B4-BE49-F238E27FC236}">
                <a16:creationId xmlns:a16="http://schemas.microsoft.com/office/drawing/2014/main" id="{B9052DD0-2EC5-4999-AB35-B9AF21CA8214}"/>
              </a:ext>
            </a:extLst>
          </p:cNvPr>
          <p:cNvSpPr txBox="1"/>
          <p:nvPr/>
        </p:nvSpPr>
        <p:spPr>
          <a:xfrm>
            <a:off x="457201" y="1281708"/>
            <a:ext cx="8346502" cy="492443"/>
          </a:xfrm>
          <a:prstGeom prst="rect">
            <a:avLst/>
          </a:prstGeom>
          <a:noFill/>
        </p:spPr>
        <p:txBody>
          <a:bodyPr wrap="square" lIns="0" tIns="0" rIns="0" bIns="0">
            <a:spAutoFit/>
          </a:bodyPr>
          <a:lstStyle/>
          <a:p>
            <a:r>
              <a:rPr lang="en-US" sz="1600" dirty="0">
                <a:solidFill>
                  <a:schemeClr val="tx2"/>
                </a:solidFill>
                <a:latin typeface="Arial Narrow" panose="020B0606020202030204" pitchFamily="34" charset="0"/>
              </a:rPr>
              <a:t>The implementation of the SEP will be guided by the Steering Committee (SC). In partnership with the SC, cross-functional Action Teams (AC) will be responsible for executing initiatives aligned to each strategic priority. </a:t>
            </a:r>
          </a:p>
        </p:txBody>
      </p:sp>
      <p:grpSp>
        <p:nvGrpSpPr>
          <p:cNvPr id="4" name="Group 3">
            <a:extLst>
              <a:ext uri="{FF2B5EF4-FFF2-40B4-BE49-F238E27FC236}">
                <a16:creationId xmlns:a16="http://schemas.microsoft.com/office/drawing/2014/main" id="{BD308D4A-730A-46A9-A433-4F102D4DACCB}"/>
              </a:ext>
            </a:extLst>
          </p:cNvPr>
          <p:cNvGrpSpPr/>
          <p:nvPr/>
        </p:nvGrpSpPr>
        <p:grpSpPr>
          <a:xfrm>
            <a:off x="774077" y="2358512"/>
            <a:ext cx="7595846" cy="3217780"/>
            <a:chOff x="481200" y="2446559"/>
            <a:chExt cx="7595846" cy="3217780"/>
          </a:xfrm>
        </p:grpSpPr>
        <p:sp>
          <p:nvSpPr>
            <p:cNvPr id="10" name="Rectangle 9">
              <a:extLst>
                <a:ext uri="{FF2B5EF4-FFF2-40B4-BE49-F238E27FC236}">
                  <a16:creationId xmlns:a16="http://schemas.microsoft.com/office/drawing/2014/main" id="{0F67BF90-20B7-4F43-BC11-030FC679B2A4}"/>
                </a:ext>
              </a:extLst>
            </p:cNvPr>
            <p:cNvSpPr/>
            <p:nvPr/>
          </p:nvSpPr>
          <p:spPr>
            <a:xfrm>
              <a:off x="2274800" y="2446559"/>
              <a:ext cx="5802246" cy="711985"/>
            </a:xfrm>
            <a:prstGeom prst="rect">
              <a:avLst/>
            </a:prstGeom>
            <a:solidFill>
              <a:srgbClr val="00386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SEP Steering Committee</a:t>
              </a:r>
            </a:p>
          </p:txBody>
        </p:sp>
        <p:sp>
          <p:nvSpPr>
            <p:cNvPr id="11" name="Rectangle 10">
              <a:extLst>
                <a:ext uri="{FF2B5EF4-FFF2-40B4-BE49-F238E27FC236}">
                  <a16:creationId xmlns:a16="http://schemas.microsoft.com/office/drawing/2014/main" id="{234EE6F7-0351-41D6-9B79-1BA308B595BD}"/>
                </a:ext>
              </a:extLst>
            </p:cNvPr>
            <p:cNvSpPr/>
            <p:nvPr/>
          </p:nvSpPr>
          <p:spPr>
            <a:xfrm>
              <a:off x="2274800" y="3699457"/>
              <a:ext cx="1808335" cy="711985"/>
            </a:xfrm>
            <a:prstGeom prst="rect">
              <a:avLst/>
            </a:prstGeom>
            <a:solidFill>
              <a:srgbClr val="F1B20F"/>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Action Team 1</a:t>
              </a:r>
            </a:p>
          </p:txBody>
        </p:sp>
        <p:sp>
          <p:nvSpPr>
            <p:cNvPr id="12" name="Rectangle 11">
              <a:extLst>
                <a:ext uri="{FF2B5EF4-FFF2-40B4-BE49-F238E27FC236}">
                  <a16:creationId xmlns:a16="http://schemas.microsoft.com/office/drawing/2014/main" id="{6CCD4467-D5BD-4B1F-BD61-1EB797428838}"/>
                </a:ext>
              </a:extLst>
            </p:cNvPr>
            <p:cNvSpPr/>
            <p:nvPr/>
          </p:nvSpPr>
          <p:spPr>
            <a:xfrm>
              <a:off x="4262276" y="3699457"/>
              <a:ext cx="1808335" cy="711985"/>
            </a:xfrm>
            <a:prstGeom prst="rect">
              <a:avLst/>
            </a:prstGeom>
            <a:solidFill>
              <a:srgbClr val="F1B20F"/>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Action Team 2</a:t>
              </a:r>
            </a:p>
          </p:txBody>
        </p:sp>
        <p:sp>
          <p:nvSpPr>
            <p:cNvPr id="16" name="Rectangle 15">
              <a:extLst>
                <a:ext uri="{FF2B5EF4-FFF2-40B4-BE49-F238E27FC236}">
                  <a16:creationId xmlns:a16="http://schemas.microsoft.com/office/drawing/2014/main" id="{D9791B43-5100-4C53-A004-5B8DBFD95FD4}"/>
                </a:ext>
              </a:extLst>
            </p:cNvPr>
            <p:cNvSpPr/>
            <p:nvPr/>
          </p:nvSpPr>
          <p:spPr>
            <a:xfrm>
              <a:off x="6249752" y="3699457"/>
              <a:ext cx="1808335" cy="711985"/>
            </a:xfrm>
            <a:prstGeom prst="rect">
              <a:avLst/>
            </a:prstGeom>
            <a:solidFill>
              <a:srgbClr val="F1B20F"/>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Action Team 3</a:t>
              </a:r>
            </a:p>
          </p:txBody>
        </p:sp>
        <p:sp>
          <p:nvSpPr>
            <p:cNvPr id="22" name="Rectangle 21">
              <a:extLst>
                <a:ext uri="{FF2B5EF4-FFF2-40B4-BE49-F238E27FC236}">
                  <a16:creationId xmlns:a16="http://schemas.microsoft.com/office/drawing/2014/main" id="{491A2D59-A7B1-4000-95A4-614C35A2E8B3}"/>
                </a:ext>
              </a:extLst>
            </p:cNvPr>
            <p:cNvSpPr/>
            <p:nvPr/>
          </p:nvSpPr>
          <p:spPr>
            <a:xfrm rot="16200000">
              <a:off x="-780891" y="3708650"/>
              <a:ext cx="3217780" cy="693598"/>
            </a:xfrm>
            <a:prstGeom prst="rect">
              <a:avLst/>
            </a:prstGeom>
            <a:solidFill>
              <a:schemeClr val="accent5"/>
            </a:solidFill>
            <a:ln>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Arial Narrow" panose="020B0606020202030204" pitchFamily="34" charset="0"/>
                </a:rPr>
                <a:t>Project Management (PM) Support</a:t>
              </a:r>
            </a:p>
          </p:txBody>
        </p:sp>
        <p:sp>
          <p:nvSpPr>
            <p:cNvPr id="30" name="Rectangle 29">
              <a:extLst>
                <a:ext uri="{FF2B5EF4-FFF2-40B4-BE49-F238E27FC236}">
                  <a16:creationId xmlns:a16="http://schemas.microsoft.com/office/drawing/2014/main" id="{88A6EB37-05E7-4254-B039-F72EC81E10C8}"/>
                </a:ext>
              </a:extLst>
            </p:cNvPr>
            <p:cNvSpPr/>
            <p:nvPr/>
          </p:nvSpPr>
          <p:spPr>
            <a:xfrm>
              <a:off x="2274800" y="4952354"/>
              <a:ext cx="5802246" cy="711985"/>
            </a:xfrm>
            <a:prstGeom prst="rect">
              <a:avLst/>
            </a:prstGeom>
            <a:solidFill>
              <a:schemeClr val="bg1"/>
            </a:solidFill>
            <a:ln w="19050">
              <a:solidFill>
                <a:srgbClr val="00386C"/>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2"/>
                  </a:solidFill>
                  <a:latin typeface="Arial Narrow" panose="020B0606020202030204" pitchFamily="34" charset="0"/>
                </a:rPr>
                <a:t>Initiative Research, Analysis, Execution, Decision Development</a:t>
              </a:r>
            </a:p>
          </p:txBody>
        </p:sp>
        <p:sp>
          <p:nvSpPr>
            <p:cNvPr id="2" name="Arrow: Up-Down 1">
              <a:extLst>
                <a:ext uri="{FF2B5EF4-FFF2-40B4-BE49-F238E27FC236}">
                  <a16:creationId xmlns:a16="http://schemas.microsoft.com/office/drawing/2014/main" id="{ED672067-ADD6-4844-AEBF-DA07C5F6B454}"/>
                </a:ext>
              </a:extLst>
            </p:cNvPr>
            <p:cNvSpPr/>
            <p:nvPr/>
          </p:nvSpPr>
          <p:spPr>
            <a:xfrm flipH="1">
              <a:off x="3132533" y="4438650"/>
              <a:ext cx="150017" cy="466080"/>
            </a:xfrm>
            <a:prstGeom prst="upDownArrow">
              <a:avLst/>
            </a:prstGeom>
            <a:solidFill>
              <a:schemeClr val="bg1"/>
            </a:solidFill>
            <a:ln>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Arrow: Up-Down 30">
              <a:extLst>
                <a:ext uri="{FF2B5EF4-FFF2-40B4-BE49-F238E27FC236}">
                  <a16:creationId xmlns:a16="http://schemas.microsoft.com/office/drawing/2014/main" id="{E84AE826-32DC-4C15-875A-F3BFD668CC1E}"/>
                </a:ext>
              </a:extLst>
            </p:cNvPr>
            <p:cNvSpPr/>
            <p:nvPr/>
          </p:nvSpPr>
          <p:spPr>
            <a:xfrm flipH="1">
              <a:off x="5100914" y="4448858"/>
              <a:ext cx="150017" cy="466080"/>
            </a:xfrm>
            <a:prstGeom prst="upDownArrow">
              <a:avLst/>
            </a:prstGeom>
            <a:solidFill>
              <a:schemeClr val="bg1"/>
            </a:solidFill>
            <a:ln>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Arrow: Up-Down 31">
              <a:extLst>
                <a:ext uri="{FF2B5EF4-FFF2-40B4-BE49-F238E27FC236}">
                  <a16:creationId xmlns:a16="http://schemas.microsoft.com/office/drawing/2014/main" id="{2C02BFE9-3518-4F18-BBFD-EE3EEEB94680}"/>
                </a:ext>
              </a:extLst>
            </p:cNvPr>
            <p:cNvSpPr/>
            <p:nvPr/>
          </p:nvSpPr>
          <p:spPr>
            <a:xfrm flipH="1">
              <a:off x="7086032" y="4447853"/>
              <a:ext cx="150017" cy="466080"/>
            </a:xfrm>
            <a:prstGeom prst="upDownArrow">
              <a:avLst/>
            </a:prstGeom>
            <a:solidFill>
              <a:schemeClr val="bg1"/>
            </a:solidFill>
            <a:ln>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Arrow: Up-Down 32">
              <a:extLst>
                <a:ext uri="{FF2B5EF4-FFF2-40B4-BE49-F238E27FC236}">
                  <a16:creationId xmlns:a16="http://schemas.microsoft.com/office/drawing/2014/main" id="{E7165B76-4E84-4FC8-9727-4D793FB5B930}"/>
                </a:ext>
              </a:extLst>
            </p:cNvPr>
            <p:cNvSpPr/>
            <p:nvPr/>
          </p:nvSpPr>
          <p:spPr>
            <a:xfrm flipH="1">
              <a:off x="3139747" y="3189168"/>
              <a:ext cx="150017" cy="466080"/>
            </a:xfrm>
            <a:prstGeom prst="upDownArrow">
              <a:avLst/>
            </a:prstGeom>
            <a:solidFill>
              <a:schemeClr val="bg1"/>
            </a:solidFill>
            <a:ln>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Arrow: Up-Down 33">
              <a:extLst>
                <a:ext uri="{FF2B5EF4-FFF2-40B4-BE49-F238E27FC236}">
                  <a16:creationId xmlns:a16="http://schemas.microsoft.com/office/drawing/2014/main" id="{33689B2C-B07B-42CF-BB0A-ABC6F53043E0}"/>
                </a:ext>
              </a:extLst>
            </p:cNvPr>
            <p:cNvSpPr/>
            <p:nvPr/>
          </p:nvSpPr>
          <p:spPr>
            <a:xfrm flipH="1">
              <a:off x="5108128" y="3199376"/>
              <a:ext cx="150017" cy="466080"/>
            </a:xfrm>
            <a:prstGeom prst="upDownArrow">
              <a:avLst/>
            </a:prstGeom>
            <a:solidFill>
              <a:schemeClr val="bg1"/>
            </a:solidFill>
            <a:ln>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Arrow: Up-Down 34">
              <a:extLst>
                <a:ext uri="{FF2B5EF4-FFF2-40B4-BE49-F238E27FC236}">
                  <a16:creationId xmlns:a16="http://schemas.microsoft.com/office/drawing/2014/main" id="{496FC080-F95C-4583-B9E6-1573219D872E}"/>
                </a:ext>
              </a:extLst>
            </p:cNvPr>
            <p:cNvSpPr/>
            <p:nvPr/>
          </p:nvSpPr>
          <p:spPr>
            <a:xfrm flipH="1">
              <a:off x="7093246" y="3198371"/>
              <a:ext cx="150017" cy="466080"/>
            </a:xfrm>
            <a:prstGeom prst="upDownArrow">
              <a:avLst/>
            </a:prstGeom>
            <a:solidFill>
              <a:schemeClr val="bg1"/>
            </a:solidFill>
            <a:ln>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46023170-5233-4D3A-8991-17B9D1D0E6A9}"/>
                </a:ext>
              </a:extLst>
            </p:cNvPr>
            <p:cNvSpPr/>
            <p:nvPr/>
          </p:nvSpPr>
          <p:spPr>
            <a:xfrm>
              <a:off x="1247775" y="2708289"/>
              <a:ext cx="944523" cy="187240"/>
            </a:xfrm>
            <a:prstGeom prst="rightArrow">
              <a:avLst/>
            </a:prstGeom>
            <a:solidFill>
              <a:schemeClr val="bg1"/>
            </a:solidFill>
            <a:ln>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9BFFA008-2C7E-4741-845D-8D1430B23B7A}"/>
                </a:ext>
              </a:extLst>
            </p:cNvPr>
            <p:cNvSpPr/>
            <p:nvPr/>
          </p:nvSpPr>
          <p:spPr>
            <a:xfrm>
              <a:off x="1247775" y="3961829"/>
              <a:ext cx="944523" cy="187240"/>
            </a:xfrm>
            <a:prstGeom prst="rightArrow">
              <a:avLst/>
            </a:prstGeom>
            <a:solidFill>
              <a:schemeClr val="bg1"/>
            </a:solidFill>
            <a:ln>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DAB7A671-A04E-46CD-A37A-705001DD3AFD}"/>
                </a:ext>
              </a:extLst>
            </p:cNvPr>
            <p:cNvSpPr/>
            <p:nvPr/>
          </p:nvSpPr>
          <p:spPr>
            <a:xfrm>
              <a:off x="1247775" y="5214726"/>
              <a:ext cx="944523" cy="187240"/>
            </a:xfrm>
            <a:prstGeom prst="rightArrow">
              <a:avLst/>
            </a:prstGeom>
            <a:solidFill>
              <a:schemeClr val="bg1"/>
            </a:solidFill>
            <a:ln>
              <a:solidFill>
                <a:srgbClr val="0038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EEB981D-2A5D-48C3-BD12-992619DC914A}"/>
              </a:ext>
            </a:extLst>
          </p:cNvPr>
          <p:cNvSpPr txBox="1"/>
          <p:nvPr/>
        </p:nvSpPr>
        <p:spPr>
          <a:xfrm>
            <a:off x="3404404" y="1859258"/>
            <a:ext cx="2959084" cy="369332"/>
          </a:xfrm>
          <a:prstGeom prst="rect">
            <a:avLst/>
          </a:prstGeom>
          <a:noFill/>
        </p:spPr>
        <p:txBody>
          <a:bodyPr wrap="square" rtlCol="0">
            <a:spAutoFit/>
          </a:bodyPr>
          <a:lstStyle/>
          <a:p>
            <a:r>
              <a:rPr lang="en-US" b="1" u="sng" dirty="0">
                <a:solidFill>
                  <a:srgbClr val="00386C"/>
                </a:solidFill>
                <a:latin typeface="Arial Narrow" panose="020B0606020202030204" pitchFamily="34" charset="0"/>
              </a:rPr>
              <a:t>Implementation Structure</a:t>
            </a:r>
          </a:p>
        </p:txBody>
      </p:sp>
      <p:sp>
        <p:nvSpPr>
          <p:cNvPr id="7" name="Rectangle 6">
            <a:extLst>
              <a:ext uri="{FF2B5EF4-FFF2-40B4-BE49-F238E27FC236}">
                <a16:creationId xmlns:a16="http://schemas.microsoft.com/office/drawing/2014/main" id="{C06992DE-4C28-4E08-AFFC-42B0DEF77BAD}"/>
              </a:ext>
            </a:extLst>
          </p:cNvPr>
          <p:cNvSpPr/>
          <p:nvPr/>
        </p:nvSpPr>
        <p:spPr>
          <a:xfrm>
            <a:off x="438909" y="5870864"/>
            <a:ext cx="8229600" cy="551519"/>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2"/>
                </a:solidFill>
                <a:latin typeface="Arial Narrow" panose="020B0606020202030204" pitchFamily="34" charset="0"/>
              </a:rPr>
              <a:t>We need your help in building the Action Teams and supporting the execution of identified action items to enhance how we enroll and support students at TAMUC. </a:t>
            </a:r>
          </a:p>
        </p:txBody>
      </p:sp>
    </p:spTree>
    <p:extLst>
      <p:ext uri="{BB962C8B-B14F-4D97-AF65-F5344CB8AC3E}">
        <p14:creationId xmlns:p14="http://schemas.microsoft.com/office/powerpoint/2010/main" val="29911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EED3E0-40DE-4C52-99DC-C532247C4687}"/>
              </a:ext>
            </a:extLst>
          </p:cNvPr>
          <p:cNvSpPr>
            <a:spLocks noGrp="1"/>
          </p:cNvSpPr>
          <p:nvPr>
            <p:ph type="title"/>
          </p:nvPr>
        </p:nvSpPr>
        <p:spPr>
          <a:xfrm>
            <a:off x="438909" y="471877"/>
            <a:ext cx="8229600" cy="585600"/>
          </a:xfrm>
        </p:spPr>
        <p:txBody>
          <a:bodyPr/>
          <a:lstStyle/>
          <a:p>
            <a:r>
              <a:rPr lang="en-US" sz="3200" b="1" dirty="0">
                <a:solidFill>
                  <a:schemeClr val="tx2"/>
                </a:solidFill>
                <a:latin typeface="Arial Narrow" panose="020B0606020202030204" pitchFamily="34" charset="0"/>
              </a:rPr>
              <a:t>STRATEGIC ENROLLMENT PLAN</a:t>
            </a:r>
            <a:endParaRPr lang="en-US" dirty="0">
              <a:solidFill>
                <a:srgbClr val="00205B"/>
              </a:solidFill>
              <a:latin typeface="Arial Narrow" panose="020B0606020202030204" pitchFamily="34" charset="0"/>
            </a:endParaRPr>
          </a:p>
        </p:txBody>
      </p:sp>
      <p:sp>
        <p:nvSpPr>
          <p:cNvPr id="14" name="Text Placeholder 2">
            <a:extLst>
              <a:ext uri="{FF2B5EF4-FFF2-40B4-BE49-F238E27FC236}">
                <a16:creationId xmlns:a16="http://schemas.microsoft.com/office/drawing/2014/main" id="{8AF87C95-DA53-4B71-BFBB-BE8BEDA0BF4F}"/>
              </a:ext>
            </a:extLst>
          </p:cNvPr>
          <p:cNvSpPr txBox="1">
            <a:spLocks/>
          </p:cNvSpPr>
          <p:nvPr/>
        </p:nvSpPr>
        <p:spPr>
          <a:xfrm>
            <a:off x="457199" y="886960"/>
            <a:ext cx="8328213" cy="585600"/>
          </a:xfrm>
          <a:prstGeom prst="rect">
            <a:avLst/>
          </a:prstGeom>
        </p:spPr>
        <p:txBody>
          <a:bodyPr vert="horz" lIns="0" tIns="0" rIns="0" bIns="0" rtlCol="0" anchor="t" anchorCtr="0">
            <a:normAutofit/>
          </a:bodyPr>
          <a:lstStyle>
            <a:lvl1pPr marL="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50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548B"/>
              </a:buClr>
              <a:buSzTx/>
              <a:buFont typeface="Arial" panose="020B0604020202020204" pitchFamily="34" charset="0"/>
              <a:buNone/>
              <a:tabLst/>
              <a:defRPr/>
            </a:pPr>
            <a:r>
              <a:rPr kumimoji="0" lang="en-US" sz="2400" b="1" i="0" u="none" strike="noStrike" kern="1200" cap="none" spc="0" normalizeH="0" baseline="0" noProof="0" dirty="0">
                <a:ln>
                  <a:noFill/>
                </a:ln>
                <a:solidFill>
                  <a:srgbClr val="00386C"/>
                </a:solidFill>
                <a:effectLst/>
                <a:uLnTx/>
                <a:uFillTx/>
                <a:latin typeface="Arial Narrow" panose="020B0606020202030204" pitchFamily="34" charset="0"/>
                <a:ea typeface="+mn-ea"/>
                <a:cs typeface="+mn-cs"/>
              </a:rPr>
              <a:t>IMPACT OF SUCCESS VS. COST OF NOT CHANGING</a:t>
            </a:r>
          </a:p>
        </p:txBody>
      </p:sp>
      <p:sp>
        <p:nvSpPr>
          <p:cNvPr id="15" name="TextBox 14">
            <a:extLst>
              <a:ext uri="{FF2B5EF4-FFF2-40B4-BE49-F238E27FC236}">
                <a16:creationId xmlns:a16="http://schemas.microsoft.com/office/drawing/2014/main" id="{B9052DD0-2EC5-4999-AB35-B9AF21CA8214}"/>
              </a:ext>
            </a:extLst>
          </p:cNvPr>
          <p:cNvSpPr txBox="1"/>
          <p:nvPr/>
        </p:nvSpPr>
        <p:spPr>
          <a:xfrm>
            <a:off x="457201" y="1281708"/>
            <a:ext cx="8382000" cy="49244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Outlined below are the positive impacts that TAMUC will experience if the plan’s changes are successfully implemented, and the costs of not moving toward change, to further support the case for action.  </a:t>
            </a:r>
          </a:p>
        </p:txBody>
      </p:sp>
      <p:sp>
        <p:nvSpPr>
          <p:cNvPr id="5" name="Arrow: Pentagon 4">
            <a:extLst>
              <a:ext uri="{FF2B5EF4-FFF2-40B4-BE49-F238E27FC236}">
                <a16:creationId xmlns:a16="http://schemas.microsoft.com/office/drawing/2014/main" id="{41254DE4-6D40-4FB4-86CC-236C0E9EABD4}"/>
              </a:ext>
            </a:extLst>
          </p:cNvPr>
          <p:cNvSpPr/>
          <p:nvPr/>
        </p:nvSpPr>
        <p:spPr>
          <a:xfrm>
            <a:off x="438909" y="1936255"/>
            <a:ext cx="4436773" cy="465288"/>
          </a:xfrm>
          <a:prstGeom prst="homePlate">
            <a:avLst/>
          </a:prstGeom>
          <a:solidFill>
            <a:srgbClr val="013668"/>
          </a:solidFill>
          <a:ln>
            <a:solidFill>
              <a:srgbClr val="013668"/>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WHAT ARE THE POSITIVE IMPACTS THAT WILL BE EXPERIENCED IF THE PLAN IS SUCCESSFUL? </a:t>
            </a:r>
          </a:p>
        </p:txBody>
      </p:sp>
      <p:sp>
        <p:nvSpPr>
          <p:cNvPr id="6" name="Rectangle 5">
            <a:extLst>
              <a:ext uri="{FF2B5EF4-FFF2-40B4-BE49-F238E27FC236}">
                <a16:creationId xmlns:a16="http://schemas.microsoft.com/office/drawing/2014/main" id="{E506FC4F-F258-442B-974C-CECCED70AAB8}"/>
              </a:ext>
            </a:extLst>
          </p:cNvPr>
          <p:cNvSpPr/>
          <p:nvPr/>
        </p:nvSpPr>
        <p:spPr>
          <a:xfrm>
            <a:off x="438910" y="2168899"/>
            <a:ext cx="8229600" cy="1554244"/>
          </a:xfrm>
          <a:prstGeom prst="rect">
            <a:avLst/>
          </a:prstGeom>
          <a:noFill/>
          <a:ln>
            <a:solidFill>
              <a:srgbClr val="013668"/>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Aligned execution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of agreed-upon priorities for enrollment.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5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A common direction and institutional </a:t>
            </a:r>
            <a:r>
              <a:rPr kumimoji="0" lang="en-US" sz="1400" b="1"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sense of accomplishment.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5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 reduction in the uncertainty of enrollment, </a:t>
            </a: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enabling a more deliberate use of limited resources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monetary and human.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Improved student outcomes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and overall student experience across all populations.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5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7" name="Rectangle 6">
            <a:extLst>
              <a:ext uri="{FF2B5EF4-FFF2-40B4-BE49-F238E27FC236}">
                <a16:creationId xmlns:a16="http://schemas.microsoft.com/office/drawing/2014/main" id="{1B5D1866-93A0-49BB-B6AA-365F71F2D5FF}"/>
              </a:ext>
            </a:extLst>
          </p:cNvPr>
          <p:cNvSpPr/>
          <p:nvPr/>
        </p:nvSpPr>
        <p:spPr>
          <a:xfrm>
            <a:off x="438910" y="4083278"/>
            <a:ext cx="8229600" cy="2084865"/>
          </a:xfrm>
          <a:prstGeom prst="rect">
            <a:avLst/>
          </a:prstGeom>
          <a:noFill/>
          <a:ln>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Other institutions evolve </a:t>
            </a:r>
            <a:r>
              <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more rapidly, further increasing competition in an already competitive environment.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TAMUC will have </a:t>
            </a:r>
            <a:r>
              <a:rPr kumimoji="0" lang="en-US" sz="1400" b="1"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more difficulty keeping pace </a:t>
            </a:r>
            <a:r>
              <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with prospective student market’s demands.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TAMUC’s brand may be</a:t>
            </a:r>
            <a:r>
              <a:rPr kumimoji="0" lang="en-US" sz="1400" b="1"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 negatively impacted </a:t>
            </a:r>
            <a:r>
              <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by declining student outcomes.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TAMUC’s enrollment </a:t>
            </a:r>
            <a:r>
              <a:rPr kumimoji="0" lang="en-US" sz="1400" b="1"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trends could continue to stagnate or decline</a:t>
            </a:r>
            <a:r>
              <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 necessitating a plan from a higher-pressure position.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TAMUC would be </a:t>
            </a:r>
            <a:r>
              <a:rPr kumimoji="0" lang="en-US" sz="1400" b="1"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unable to pivot </a:t>
            </a:r>
            <a:r>
              <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in an ever-changing enrollment environment due to recent global events.</a:t>
            </a:r>
            <a:endParaRPr kumimoji="0" lang="en-US" sz="12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endParaRPr>
          </a:p>
        </p:txBody>
      </p:sp>
      <p:sp>
        <p:nvSpPr>
          <p:cNvPr id="8" name="Arrow: Left 7">
            <a:extLst>
              <a:ext uri="{FF2B5EF4-FFF2-40B4-BE49-F238E27FC236}">
                <a16:creationId xmlns:a16="http://schemas.microsoft.com/office/drawing/2014/main" id="{0E73E842-0CDA-4F2C-8CB9-E9445D7F6124}"/>
              </a:ext>
            </a:extLst>
          </p:cNvPr>
          <p:cNvSpPr/>
          <p:nvPr/>
        </p:nvSpPr>
        <p:spPr>
          <a:xfrm>
            <a:off x="4504558" y="3850634"/>
            <a:ext cx="4163951" cy="465288"/>
          </a:xfrm>
          <a:prstGeom prst="leftArrow">
            <a:avLst>
              <a:gd name="adj1" fmla="val 100000"/>
              <a:gd name="adj2" fmla="val 50000"/>
            </a:avLst>
          </a:prstGeom>
          <a:solidFill>
            <a:srgbClr val="F1B20F"/>
          </a:solidFill>
          <a:ln>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WHAT ARE THE COSTS OR CONSEQUENCES OF NOT CHANGING?</a:t>
            </a:r>
          </a:p>
        </p:txBody>
      </p:sp>
    </p:spTree>
    <p:extLst>
      <p:ext uri="{BB962C8B-B14F-4D97-AF65-F5344CB8AC3E}">
        <p14:creationId xmlns:p14="http://schemas.microsoft.com/office/powerpoint/2010/main" val="376877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EED3E0-40DE-4C52-99DC-C532247C4687}"/>
              </a:ext>
            </a:extLst>
          </p:cNvPr>
          <p:cNvSpPr>
            <a:spLocks noGrp="1"/>
          </p:cNvSpPr>
          <p:nvPr>
            <p:ph type="title"/>
          </p:nvPr>
        </p:nvSpPr>
        <p:spPr>
          <a:xfrm>
            <a:off x="438909" y="471877"/>
            <a:ext cx="8229600" cy="585600"/>
          </a:xfrm>
        </p:spPr>
        <p:txBody>
          <a:bodyPr/>
          <a:lstStyle/>
          <a:p>
            <a:r>
              <a:rPr lang="en-US" sz="3200" b="1" dirty="0">
                <a:solidFill>
                  <a:schemeClr val="tx2"/>
                </a:solidFill>
                <a:latin typeface="Arial Narrow" panose="020B0606020202030204" pitchFamily="34" charset="0"/>
              </a:rPr>
              <a:t>STRATEGIC ENROLLMENT PLAN</a:t>
            </a:r>
            <a:endParaRPr lang="en-US" dirty="0">
              <a:solidFill>
                <a:srgbClr val="00205B"/>
              </a:solidFill>
              <a:latin typeface="Arial Narrow" panose="020B0606020202030204" pitchFamily="34" charset="0"/>
            </a:endParaRPr>
          </a:p>
        </p:txBody>
      </p:sp>
      <p:sp>
        <p:nvSpPr>
          <p:cNvPr id="14" name="Text Placeholder 2">
            <a:extLst>
              <a:ext uri="{FF2B5EF4-FFF2-40B4-BE49-F238E27FC236}">
                <a16:creationId xmlns:a16="http://schemas.microsoft.com/office/drawing/2014/main" id="{8AF87C95-DA53-4B71-BFBB-BE8BEDA0BF4F}"/>
              </a:ext>
            </a:extLst>
          </p:cNvPr>
          <p:cNvSpPr txBox="1">
            <a:spLocks/>
          </p:cNvSpPr>
          <p:nvPr/>
        </p:nvSpPr>
        <p:spPr>
          <a:xfrm>
            <a:off x="457199" y="886960"/>
            <a:ext cx="8328213" cy="585600"/>
          </a:xfrm>
          <a:prstGeom prst="rect">
            <a:avLst/>
          </a:prstGeom>
        </p:spPr>
        <p:txBody>
          <a:bodyPr vert="horz" lIns="0" tIns="0" rIns="0" bIns="0" rtlCol="0" anchor="t" anchorCtr="0">
            <a:normAutofit/>
          </a:bodyPr>
          <a:lstStyle>
            <a:lvl1pPr marL="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50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rgbClr val="00386C"/>
                </a:solidFill>
                <a:latin typeface="Arial Narrow" panose="020B0606020202030204" pitchFamily="34" charset="0"/>
              </a:rPr>
              <a:t>MAINTAINING MOMENTUM AND SECURING EARLY WINS</a:t>
            </a:r>
          </a:p>
        </p:txBody>
      </p:sp>
      <p:sp>
        <p:nvSpPr>
          <p:cNvPr id="15" name="TextBox 14">
            <a:extLst>
              <a:ext uri="{FF2B5EF4-FFF2-40B4-BE49-F238E27FC236}">
                <a16:creationId xmlns:a16="http://schemas.microsoft.com/office/drawing/2014/main" id="{B9052DD0-2EC5-4999-AB35-B9AF21CA8214}"/>
              </a:ext>
            </a:extLst>
          </p:cNvPr>
          <p:cNvSpPr txBox="1"/>
          <p:nvPr/>
        </p:nvSpPr>
        <p:spPr>
          <a:xfrm>
            <a:off x="457201" y="1281708"/>
            <a:ext cx="8382000" cy="49244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In an effort to maintain the momentum that was established during the SEP planning process and secure early implementation wins, Huron recommends that TAMUC focus on the </a:t>
            </a:r>
            <a:r>
              <a:rPr lang="en-US" sz="1600" dirty="0">
                <a:solidFill>
                  <a:srgbClr val="2B2B2B"/>
                </a:solidFill>
                <a:latin typeface="Arial Narrow" panose="020B0606020202030204" pitchFamily="34" charset="0"/>
              </a:rPr>
              <a:t>five</a:t>
            </a:r>
            <a:r>
              <a:rPr kumimoji="0" lang="en-US" sz="1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 next steps below. </a:t>
            </a:r>
          </a:p>
        </p:txBody>
      </p:sp>
      <p:graphicFrame>
        <p:nvGraphicFramePr>
          <p:cNvPr id="6" name="Table 5">
            <a:extLst>
              <a:ext uri="{FF2B5EF4-FFF2-40B4-BE49-F238E27FC236}">
                <a16:creationId xmlns:a16="http://schemas.microsoft.com/office/drawing/2014/main" id="{C788C6F0-455C-4751-86BE-32A5D8C29A54}"/>
              </a:ext>
            </a:extLst>
          </p:cNvPr>
          <p:cNvGraphicFramePr>
            <a:graphicFrameLocks noGrp="1"/>
          </p:cNvGraphicFramePr>
          <p:nvPr>
            <p:extLst>
              <p:ext uri="{D42A27DB-BD31-4B8C-83A1-F6EECF244321}">
                <p14:modId xmlns:p14="http://schemas.microsoft.com/office/powerpoint/2010/main" val="3695703621"/>
              </p:ext>
            </p:extLst>
          </p:nvPr>
        </p:nvGraphicFramePr>
        <p:xfrm>
          <a:off x="457199" y="2301639"/>
          <a:ext cx="8211310" cy="4397980"/>
        </p:xfrm>
        <a:graphic>
          <a:graphicData uri="http://schemas.openxmlformats.org/drawingml/2006/table">
            <a:tbl>
              <a:tblPr firstRow="1" bandRow="1">
                <a:tableStyleId>{5C22544A-7EE6-4342-B048-85BDC9FD1C3A}</a:tableStyleId>
              </a:tblPr>
              <a:tblGrid>
                <a:gridCol w="747866">
                  <a:extLst>
                    <a:ext uri="{9D8B030D-6E8A-4147-A177-3AD203B41FA5}">
                      <a16:colId xmlns:a16="http://schemas.microsoft.com/office/drawing/2014/main" val="1459963468"/>
                    </a:ext>
                  </a:extLst>
                </a:gridCol>
                <a:gridCol w="7463444">
                  <a:extLst>
                    <a:ext uri="{9D8B030D-6E8A-4147-A177-3AD203B41FA5}">
                      <a16:colId xmlns:a16="http://schemas.microsoft.com/office/drawing/2014/main" val="3984231119"/>
                    </a:ext>
                  </a:extLst>
                </a:gridCol>
              </a:tblGrid>
              <a:tr h="643463">
                <a:tc>
                  <a:txBody>
                    <a:bodyPr/>
                    <a:lstStyle/>
                    <a:p>
                      <a:pPr algn="ctr"/>
                      <a:r>
                        <a:rPr lang="en-US" sz="2800" b="1" i="0" dirty="0">
                          <a:solidFill>
                            <a:schemeClr val="accent3"/>
                          </a:solidFill>
                          <a:latin typeface="Arial Narrow"/>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effectLst/>
                          <a:latin typeface="Arial Narrow"/>
                          <a:ea typeface="+mn-ea"/>
                          <a:cs typeface="+mn-cs"/>
                        </a:rPr>
                        <a:t>Identify Action Team membership</a:t>
                      </a:r>
                      <a:r>
                        <a:rPr lang="en-US" sz="1600" b="0" i="0" kern="1200" dirty="0">
                          <a:solidFill>
                            <a:schemeClr val="tx2"/>
                          </a:solidFill>
                          <a:effectLst/>
                          <a:latin typeface="Arial Narrow"/>
                          <a:ea typeface="+mn-ea"/>
                          <a:cs typeface="+mn-cs"/>
                        </a:rPr>
                        <a:t> to begin implementation efforts of the three high-priority action items.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kern="1200" dirty="0">
                          <a:solidFill>
                            <a:schemeClr val="tx2"/>
                          </a:solidFill>
                          <a:effectLst/>
                          <a:latin typeface="Arial Narrow"/>
                          <a:ea typeface="+mn-ea"/>
                          <a:cs typeface="+mn-cs"/>
                        </a:rPr>
                        <a:t>Action Teams to be established by May 13</a:t>
                      </a:r>
                      <a:r>
                        <a:rPr lang="en-US" sz="1600" b="1" i="0" kern="1200" baseline="30000" dirty="0">
                          <a:solidFill>
                            <a:schemeClr val="tx2"/>
                          </a:solidFill>
                          <a:effectLst/>
                          <a:latin typeface="Arial Narrow"/>
                          <a:ea typeface="+mn-ea"/>
                          <a:cs typeface="+mn-cs"/>
                        </a:rPr>
                        <a:t>th</a:t>
                      </a:r>
                      <a:r>
                        <a:rPr lang="en-US" sz="1600" b="1" i="0" kern="1200" dirty="0">
                          <a:solidFill>
                            <a:schemeClr val="tx2"/>
                          </a:solidFill>
                          <a:effectLst/>
                          <a:latin typeface="Arial Narrow"/>
                          <a:ea typeface="+mn-ea"/>
                          <a:cs typeface="+mn-cs"/>
                        </a:rPr>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kern="1200" dirty="0">
                        <a:solidFill>
                          <a:schemeClr val="tx2"/>
                        </a:solidFill>
                        <a:effectLst/>
                        <a:latin typeface="Arial Narrow"/>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594921"/>
                  </a:ext>
                </a:extLst>
              </a:tr>
              <a:tr h="598790">
                <a:tc>
                  <a:txBody>
                    <a:bodyPr/>
                    <a:lstStyle/>
                    <a:p>
                      <a:pPr algn="ctr"/>
                      <a:r>
                        <a:rPr lang="en-US" sz="2800" b="1" i="0" dirty="0">
                          <a:solidFill>
                            <a:schemeClr val="accent3"/>
                          </a:solidFill>
                          <a:latin typeface="Arial Narrow"/>
                        </a:rPr>
                        <a:t> 2 </a:t>
                      </a:r>
                      <a:endParaRPr lang="en-US" sz="2800" b="1" i="0" dirty="0">
                        <a:solidFill>
                          <a:schemeClr val="accent3"/>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FontTx/>
                        <a:buNone/>
                      </a:pPr>
                      <a:r>
                        <a:rPr lang="en-US" sz="1600" b="0" i="0" dirty="0">
                          <a:solidFill>
                            <a:schemeClr val="tx2"/>
                          </a:solidFill>
                          <a:latin typeface="Arial Narrow"/>
                        </a:rPr>
                        <a:t>Host Kickoff Meetings with each Action Team to discuss roles and responsibilities and next steps in driving execution of each action item</a:t>
                      </a:r>
                    </a:p>
                    <a:p>
                      <a:pPr marL="285750" marR="0" lvl="0" indent="-285750" algn="l" rtl="0" eaLnBrk="1" fontAlgn="auto" latinLnBrk="0" hangingPunct="1">
                        <a:lnSpc>
                          <a:spcPct val="100000"/>
                        </a:lnSpc>
                        <a:spcBef>
                          <a:spcPts val="0"/>
                        </a:spcBef>
                        <a:spcAft>
                          <a:spcPts val="0"/>
                        </a:spcAft>
                        <a:buFont typeface="Arial" panose="020B0604020202020204" pitchFamily="34" charset="0"/>
                        <a:buChar char="•"/>
                      </a:pPr>
                      <a:r>
                        <a:rPr lang="en-US" sz="1600" b="1" i="0" dirty="0">
                          <a:solidFill>
                            <a:schemeClr val="tx2"/>
                          </a:solidFill>
                          <a:latin typeface="Arial Narrow"/>
                        </a:rPr>
                        <a:t>Kickoff Meetings to be held by May 20</a:t>
                      </a:r>
                      <a:r>
                        <a:rPr lang="en-US" sz="1600" b="1" i="0" baseline="30000" dirty="0">
                          <a:solidFill>
                            <a:schemeClr val="tx2"/>
                          </a:solidFill>
                          <a:latin typeface="Arial Narrow"/>
                        </a:rPr>
                        <a:t>th</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1600" b="1" i="0" dirty="0">
                        <a:solidFill>
                          <a:schemeClr val="tx2"/>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1238"/>
                  </a:ext>
                </a:extLst>
              </a:tr>
              <a:tr h="598790">
                <a:tc>
                  <a:txBody>
                    <a:bodyPr/>
                    <a:lstStyle/>
                    <a:p>
                      <a:pPr algn="ctr"/>
                      <a:r>
                        <a:rPr lang="en-US" sz="2800" b="1" i="0" dirty="0">
                          <a:solidFill>
                            <a:schemeClr val="accent3"/>
                          </a:solidFill>
                          <a:latin typeface="Arial Narrow"/>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chemeClr val="tx2"/>
                          </a:solidFill>
                          <a:latin typeface="Arial Narrow"/>
                        </a:rPr>
                        <a:t>Identify subtasks/next steps for high-priority action items and create project plan with identified owners for </a:t>
                      </a:r>
                      <a:r>
                        <a:rPr lang="en-US" sz="1600" b="0" i="0">
                          <a:solidFill>
                            <a:schemeClr val="tx2"/>
                          </a:solidFill>
                          <a:latin typeface="Arial Narrow"/>
                        </a:rPr>
                        <a:t>each task</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dirty="0">
                          <a:solidFill>
                            <a:schemeClr val="tx2"/>
                          </a:solidFill>
                          <a:latin typeface="Arial Narrow"/>
                        </a:rPr>
                        <a:t>Initial project plan created by end of May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i="0" dirty="0">
                        <a:solidFill>
                          <a:schemeClr val="tx2"/>
                        </a:solidFill>
                        <a:latin typeface="Arial Narrow"/>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049943"/>
                  </a:ext>
                </a:extLst>
              </a:tr>
              <a:tr h="598790">
                <a:tc>
                  <a:txBody>
                    <a:bodyPr/>
                    <a:lstStyle/>
                    <a:p>
                      <a:pPr algn="ctr"/>
                      <a:endParaRPr lang="en-US" sz="2800" b="1" i="0" dirty="0">
                        <a:solidFill>
                          <a:schemeClr val="accent3"/>
                        </a:solidFill>
                        <a:latin typeface="Arial Narrow"/>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solidFill>
                          <a:schemeClr val="tx2"/>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6703233"/>
                  </a:ext>
                </a:extLst>
              </a:tr>
              <a:tr h="598790">
                <a:tc>
                  <a:txBody>
                    <a:bodyPr/>
                    <a:lstStyle/>
                    <a:p>
                      <a:pPr algn="ctr"/>
                      <a:endParaRPr lang="en-US" sz="2800" b="1" i="0" dirty="0">
                        <a:solidFill>
                          <a:schemeClr val="accent3"/>
                        </a:solidFill>
                        <a:latin typeface="Arial Narrow"/>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solidFill>
                          <a:schemeClr val="tx2"/>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1409980"/>
                  </a:ext>
                </a:extLst>
              </a:tr>
            </a:tbl>
          </a:graphicData>
        </a:graphic>
      </p:graphicFrame>
      <p:sp>
        <p:nvSpPr>
          <p:cNvPr id="8" name="TextBox 7">
            <a:extLst>
              <a:ext uri="{FF2B5EF4-FFF2-40B4-BE49-F238E27FC236}">
                <a16:creationId xmlns:a16="http://schemas.microsoft.com/office/drawing/2014/main" id="{6AC18C78-960C-4485-B495-DD7BF9B21DAF}"/>
              </a:ext>
            </a:extLst>
          </p:cNvPr>
          <p:cNvSpPr txBox="1"/>
          <p:nvPr/>
        </p:nvSpPr>
        <p:spPr>
          <a:xfrm>
            <a:off x="2618913" y="1932307"/>
            <a:ext cx="390617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Immediate Next Steps</a:t>
            </a:r>
          </a:p>
        </p:txBody>
      </p:sp>
    </p:spTree>
    <p:extLst>
      <p:ext uri="{BB962C8B-B14F-4D97-AF65-F5344CB8AC3E}">
        <p14:creationId xmlns:p14="http://schemas.microsoft.com/office/powerpoint/2010/main" val="143931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EED3E0-40DE-4C52-99DC-C532247C4687}"/>
              </a:ext>
            </a:extLst>
          </p:cNvPr>
          <p:cNvSpPr>
            <a:spLocks noGrp="1"/>
          </p:cNvSpPr>
          <p:nvPr>
            <p:ph type="title"/>
          </p:nvPr>
        </p:nvSpPr>
        <p:spPr>
          <a:xfrm>
            <a:off x="438909" y="471877"/>
            <a:ext cx="8229600" cy="585600"/>
          </a:xfrm>
        </p:spPr>
        <p:txBody>
          <a:bodyPr/>
          <a:lstStyle/>
          <a:p>
            <a:r>
              <a:rPr kumimoji="0" lang="en-US" sz="3200" b="1" i="0" u="none" strike="noStrike" kern="1200" cap="none" spc="0" normalizeH="0" baseline="0" noProof="0" dirty="0">
                <a:ln>
                  <a:noFill/>
                </a:ln>
                <a:solidFill>
                  <a:schemeClr val="tx2"/>
                </a:solidFill>
                <a:effectLst/>
                <a:uLnTx/>
                <a:uFillTx/>
                <a:latin typeface="Arial Narrow" panose="020B0606020202030204" pitchFamily="34" charset="0"/>
                <a:ea typeface="+mn-ea"/>
                <a:cs typeface="+mn-cs"/>
              </a:rPr>
              <a:t>STRATEGIC ENROLLMENT PLAN</a:t>
            </a:r>
            <a:br>
              <a:rPr kumimoji="0" lang="en-US" sz="2800" b="1" i="0" u="none" strike="noStrike" kern="1200" cap="none" spc="0" normalizeH="0" baseline="0" noProof="0" dirty="0">
                <a:ln>
                  <a:noFill/>
                </a:ln>
                <a:solidFill>
                  <a:srgbClr val="FDB71A"/>
                </a:solidFill>
                <a:effectLst/>
                <a:uLnTx/>
                <a:uFillTx/>
                <a:latin typeface="Arial Narrow" panose="020B0606020202030204" pitchFamily="34" charset="0"/>
                <a:ea typeface="+mn-ea"/>
                <a:cs typeface="+mn-cs"/>
              </a:rPr>
            </a:br>
            <a:r>
              <a:rPr lang="en-US" sz="2400" b="1" dirty="0">
                <a:solidFill>
                  <a:srgbClr val="00386C"/>
                </a:solidFill>
                <a:latin typeface="Arial Narrow" panose="020B0606020202030204" pitchFamily="34" charset="0"/>
              </a:rPr>
              <a:t> </a:t>
            </a:r>
            <a:br>
              <a:rPr lang="en-US" sz="2400" b="1" dirty="0">
                <a:solidFill>
                  <a:srgbClr val="00386C"/>
                </a:solidFill>
                <a:latin typeface="Arial Narrow" panose="020B0606020202030204" pitchFamily="34" charset="0"/>
              </a:rPr>
            </a:br>
            <a:endParaRPr lang="en-US" dirty="0">
              <a:solidFill>
                <a:srgbClr val="00205B"/>
              </a:solidFill>
              <a:latin typeface="Arial Narrow" panose="020B0606020202030204" pitchFamily="34" charset="0"/>
            </a:endParaRPr>
          </a:p>
        </p:txBody>
      </p:sp>
      <p:sp>
        <p:nvSpPr>
          <p:cNvPr id="14" name="Text Placeholder 2">
            <a:extLst>
              <a:ext uri="{FF2B5EF4-FFF2-40B4-BE49-F238E27FC236}">
                <a16:creationId xmlns:a16="http://schemas.microsoft.com/office/drawing/2014/main" id="{8AF87C95-DA53-4B71-BFBB-BE8BEDA0BF4F}"/>
              </a:ext>
            </a:extLst>
          </p:cNvPr>
          <p:cNvSpPr txBox="1">
            <a:spLocks/>
          </p:cNvSpPr>
          <p:nvPr/>
        </p:nvSpPr>
        <p:spPr>
          <a:xfrm>
            <a:off x="457199" y="886960"/>
            <a:ext cx="8328213" cy="585600"/>
          </a:xfrm>
          <a:prstGeom prst="rect">
            <a:avLst/>
          </a:prstGeom>
        </p:spPr>
        <p:txBody>
          <a:bodyPr vert="horz" lIns="0" tIns="0" rIns="0" bIns="0" rtlCol="0" anchor="t" anchorCtr="0">
            <a:normAutofit/>
          </a:bodyPr>
          <a:lstStyle>
            <a:lvl1pPr marL="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50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rgbClr val="00386C"/>
                </a:solidFill>
                <a:latin typeface="Arial Narrow" panose="020B0606020202030204" pitchFamily="34" charset="0"/>
              </a:rPr>
              <a:t>STEERING COMMITTEE MEMBERS</a:t>
            </a:r>
          </a:p>
        </p:txBody>
      </p:sp>
      <p:graphicFrame>
        <p:nvGraphicFramePr>
          <p:cNvPr id="7" name="Table 7">
            <a:extLst>
              <a:ext uri="{FF2B5EF4-FFF2-40B4-BE49-F238E27FC236}">
                <a16:creationId xmlns:a16="http://schemas.microsoft.com/office/drawing/2014/main" id="{12DD33BD-E920-485A-8E61-4807EDFD3C6D}"/>
              </a:ext>
            </a:extLst>
          </p:cNvPr>
          <p:cNvGraphicFramePr>
            <a:graphicFrameLocks noGrp="1"/>
          </p:cNvGraphicFramePr>
          <p:nvPr>
            <p:extLst>
              <p:ext uri="{D42A27DB-BD31-4B8C-83A1-F6EECF244321}">
                <p14:modId xmlns:p14="http://schemas.microsoft.com/office/powerpoint/2010/main" val="4064316712"/>
              </p:ext>
            </p:extLst>
          </p:nvPr>
        </p:nvGraphicFramePr>
        <p:xfrm>
          <a:off x="304800" y="1483710"/>
          <a:ext cx="8610600" cy="3524266"/>
        </p:xfrm>
        <a:graphic>
          <a:graphicData uri="http://schemas.openxmlformats.org/drawingml/2006/table">
            <a:tbl>
              <a:tblPr firstRow="1" bandRow="1">
                <a:tableStyleId>{5C22544A-7EE6-4342-B048-85BDC9FD1C3A}</a:tableStyleId>
              </a:tblPr>
              <a:tblGrid>
                <a:gridCol w="4329363">
                  <a:extLst>
                    <a:ext uri="{9D8B030D-6E8A-4147-A177-3AD203B41FA5}">
                      <a16:colId xmlns:a16="http://schemas.microsoft.com/office/drawing/2014/main" val="2965061366"/>
                    </a:ext>
                  </a:extLst>
                </a:gridCol>
                <a:gridCol w="4281237">
                  <a:extLst>
                    <a:ext uri="{9D8B030D-6E8A-4147-A177-3AD203B41FA5}">
                      <a16:colId xmlns:a16="http://schemas.microsoft.com/office/drawing/2014/main" val="2882449064"/>
                    </a:ext>
                  </a:extLst>
                </a:gridCol>
              </a:tblGrid>
              <a:tr h="415308">
                <a:tc gridSpan="2">
                  <a:txBody>
                    <a:bodyPr/>
                    <a:lstStyle/>
                    <a:p>
                      <a:pPr algn="ctr"/>
                      <a:r>
                        <a:rPr lang="en-US" dirty="0">
                          <a:latin typeface="Arial Narrow"/>
                        </a:rPr>
                        <a:t>Strategic Enrollment Planning (SEP) Steering </a:t>
                      </a:r>
                      <a:r>
                        <a:rPr lang="en-US" sz="2000" dirty="0">
                          <a:latin typeface="Arial Narrow"/>
                        </a:rPr>
                        <a:t>Committee</a:t>
                      </a:r>
                      <a:endParaRPr lang="en-US" dirty="0">
                        <a:latin typeface="Arial Narrow"/>
                      </a:endParaRPr>
                    </a:p>
                  </a:txBody>
                  <a:tcPr anchor="ctr">
                    <a:solidFill>
                      <a:srgbClr val="00386C"/>
                    </a:solidFill>
                  </a:tcPr>
                </a:tc>
                <a:tc hMerge="1">
                  <a:txBody>
                    <a:bodyPr/>
                    <a:lstStyle/>
                    <a:p>
                      <a:pPr algn="ctr"/>
                      <a:endParaRPr lang="en-US">
                        <a:latin typeface="Arial Narrow" panose="020B0606020202030204" pitchFamily="34" charset="0"/>
                      </a:endParaRPr>
                    </a:p>
                  </a:txBody>
                  <a:tcPr anchor="ctr">
                    <a:solidFill>
                      <a:srgbClr val="003055"/>
                    </a:solidFill>
                  </a:tcPr>
                </a:tc>
                <a:extLst>
                  <a:ext uri="{0D108BD9-81ED-4DB2-BD59-A6C34878D82A}">
                    <a16:rowId xmlns:a16="http://schemas.microsoft.com/office/drawing/2014/main" val="1153144747"/>
                  </a:ext>
                </a:extLst>
              </a:tr>
              <a:tr h="518159">
                <a:tc>
                  <a:txBody>
                    <a:bodyPr/>
                    <a:lstStyle/>
                    <a:p>
                      <a:pPr algn="l"/>
                      <a:r>
                        <a:rPr lang="en-US" sz="1400" b="1" dirty="0">
                          <a:solidFill>
                            <a:schemeClr val="tx2"/>
                          </a:solidFill>
                          <a:latin typeface="Arial Narrow"/>
                        </a:rPr>
                        <a:t>Nechell Bonds</a:t>
                      </a:r>
                      <a:r>
                        <a:rPr lang="en-US" sz="1400" b="0" dirty="0">
                          <a:solidFill>
                            <a:schemeClr val="tx2"/>
                          </a:solidFill>
                          <a:latin typeface="Arial Narrow"/>
                        </a:rPr>
                        <a:t>, Vice President of Enrollment Management (Co-Chair)</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l">
                        <a:buNone/>
                      </a:pPr>
                      <a:r>
                        <a:rPr lang="en-US" sz="1400" b="1" i="0" u="none" strike="noStrike" noProof="0" dirty="0">
                          <a:solidFill>
                            <a:schemeClr val="tx2"/>
                          </a:solidFill>
                          <a:latin typeface="Arial Narrow"/>
                        </a:rPr>
                        <a:t>Michael Knight</a:t>
                      </a:r>
                      <a:r>
                        <a:rPr lang="en-US" sz="1400" b="0" i="0" u="none" strike="noStrike" noProof="0" dirty="0">
                          <a:solidFill>
                            <a:schemeClr val="tx2"/>
                          </a:solidFill>
                          <a:latin typeface="Arial Narrow"/>
                        </a:rPr>
                        <a:t>, Assistant Professor (Theatre) </a:t>
                      </a:r>
                      <a:endParaRPr lang="en-US" dirty="0">
                        <a:solidFill>
                          <a:schemeClr val="tx2"/>
                        </a:solidFill>
                      </a:endParaRPr>
                    </a:p>
                  </a:txBody>
                  <a:tcPr anchor="ct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7414431"/>
                  </a:ext>
                </a:extLst>
              </a:tr>
              <a:tr h="518159">
                <a:tc>
                  <a:txBody>
                    <a:bodyPr/>
                    <a:lstStyle/>
                    <a:p>
                      <a:pPr algn="l"/>
                      <a:r>
                        <a:rPr lang="en-US" sz="1400" b="1">
                          <a:solidFill>
                            <a:schemeClr val="tx2"/>
                          </a:solidFill>
                          <a:latin typeface="Arial Narrow"/>
                        </a:rPr>
                        <a:t>Dr. Ricky Dobbs</a:t>
                      </a:r>
                      <a:r>
                        <a:rPr lang="en-US" sz="1400" b="0">
                          <a:solidFill>
                            <a:schemeClr val="tx2"/>
                          </a:solidFill>
                          <a:latin typeface="Arial Narrow"/>
                        </a:rPr>
                        <a:t>, Associate Provost for Academic Affairs (Co-Chair)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US" sz="1400" b="1" i="0" u="none" strike="noStrike" noProof="0" dirty="0">
                          <a:solidFill>
                            <a:schemeClr val="tx2"/>
                          </a:solidFill>
                          <a:latin typeface="Arial Narrow"/>
                        </a:rPr>
                        <a:t>Jayson Douglas</a:t>
                      </a:r>
                      <a:r>
                        <a:rPr lang="en-US" sz="1400" b="0" i="0" u="none" strike="noStrike" noProof="0" dirty="0">
                          <a:solidFill>
                            <a:schemeClr val="tx2"/>
                          </a:solidFill>
                          <a:latin typeface="Arial Narrow"/>
                        </a:rPr>
                        <a:t>, Director (Intercultural Engagement &amp; Leadership)</a:t>
                      </a:r>
                      <a:endParaRPr lang="en-US" dirty="0">
                        <a:solidFill>
                          <a:schemeClr val="tx2"/>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376987"/>
                  </a:ext>
                </a:extLst>
              </a:tr>
              <a:tr h="518159">
                <a:tc>
                  <a:txBody>
                    <a:bodyPr/>
                    <a:lstStyle/>
                    <a:p>
                      <a:pPr marL="0" marR="0" lvl="0" indent="0" algn="l">
                        <a:lnSpc>
                          <a:spcPct val="100000"/>
                        </a:lnSpc>
                        <a:spcBef>
                          <a:spcPts val="0"/>
                        </a:spcBef>
                        <a:spcAft>
                          <a:spcPts val="0"/>
                        </a:spcAft>
                        <a:buNone/>
                      </a:pPr>
                      <a:r>
                        <a:rPr lang="en-US" sz="1400" b="1" i="0" u="none" strike="noStrike" kern="1200" cap="none" spc="0" normalizeH="0" baseline="0" noProof="0" dirty="0">
                          <a:ln>
                            <a:noFill/>
                          </a:ln>
                          <a:solidFill>
                            <a:schemeClr val="tx2"/>
                          </a:solidFill>
                          <a:effectLst/>
                          <a:uLnTx/>
                          <a:uFillTx/>
                          <a:latin typeface="Arial Narrow"/>
                        </a:rPr>
                        <a:t>Mario Hayek</a:t>
                      </a:r>
                      <a:r>
                        <a:rPr kumimoji="0" lang="en-US" sz="1400" b="0" i="0" u="none" strike="noStrike" kern="1200" cap="none" spc="0" normalizeH="0" baseline="0" noProof="0" dirty="0">
                          <a:ln>
                            <a:noFill/>
                          </a:ln>
                          <a:solidFill>
                            <a:schemeClr val="tx2"/>
                          </a:solidFill>
                          <a:effectLst/>
                          <a:uLnTx/>
                          <a:uFillTx/>
                          <a:latin typeface="Arial Narrow"/>
                        </a:rPr>
                        <a:t>, </a:t>
                      </a:r>
                      <a:r>
                        <a:rPr lang="en-US" sz="1400" b="0" i="0" u="none" strike="noStrike" kern="1200" cap="none" spc="0" normalizeH="0" baseline="0" noProof="0" dirty="0">
                          <a:ln>
                            <a:noFill/>
                          </a:ln>
                          <a:solidFill>
                            <a:schemeClr val="tx2"/>
                          </a:solidFill>
                          <a:effectLst/>
                          <a:uLnTx/>
                          <a:uFillTx/>
                          <a:latin typeface="Arial Narrow"/>
                        </a:rPr>
                        <a:t>Dean (College of Business)</a:t>
                      </a:r>
                      <a:endParaRPr kumimoji="0" lang="en-US" sz="1400" b="0" i="0" u="none" strike="noStrike" kern="1200" cap="none" spc="0" normalizeH="0" baseline="0" noProof="0" dirty="0">
                        <a:ln>
                          <a:noFill/>
                        </a:ln>
                        <a:solidFill>
                          <a:schemeClr val="tx2"/>
                        </a:solidFill>
                        <a:effectLst/>
                        <a:uLnTx/>
                        <a:uFillTx/>
                        <a:latin typeface="Arial Narrow"/>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a:lnSpc>
                          <a:spcPct val="100000"/>
                        </a:lnSpc>
                        <a:spcBef>
                          <a:spcPts val="0"/>
                        </a:spcBef>
                        <a:spcAft>
                          <a:spcPts val="0"/>
                        </a:spcAft>
                        <a:buNone/>
                      </a:pPr>
                      <a:r>
                        <a:rPr lang="en-US" sz="1400" b="1" i="0" u="none" strike="noStrike" kern="1200" cap="none" spc="0" normalizeH="0" baseline="0" noProof="0" dirty="0">
                          <a:ln>
                            <a:noFill/>
                          </a:ln>
                          <a:solidFill>
                            <a:schemeClr val="tx2"/>
                          </a:solidFill>
                          <a:effectLst/>
                          <a:uLnTx/>
                          <a:uFillTx/>
                          <a:latin typeface="Arial Narrow"/>
                        </a:rPr>
                        <a:t>Jeremy Anderson</a:t>
                      </a:r>
                      <a:r>
                        <a:rPr lang="en-US" sz="1400" b="0" i="0" u="none" strike="noStrike" kern="1200" cap="none" spc="0" normalizeH="0" baseline="0" noProof="0" dirty="0">
                          <a:ln>
                            <a:noFill/>
                          </a:ln>
                          <a:solidFill>
                            <a:schemeClr val="tx2"/>
                          </a:solidFill>
                          <a:effectLst/>
                          <a:uLnTx/>
                          <a:uFillTx/>
                          <a:latin typeface="Arial Narrow"/>
                        </a:rPr>
                        <a:t>, Assistant Director (Institutional Research)</a:t>
                      </a:r>
                      <a:endParaRPr kumimoji="0" lang="en-US" dirty="0">
                        <a:solidFill>
                          <a:schemeClr val="tx2"/>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9598980"/>
                  </a:ext>
                </a:extLst>
              </a:tr>
              <a:tr h="518159">
                <a:tc>
                  <a:txBody>
                    <a:bodyPr/>
                    <a:lstStyle/>
                    <a:p>
                      <a:pPr lvl="0" algn="l">
                        <a:buNone/>
                      </a:pPr>
                      <a:r>
                        <a:rPr lang="en-US" sz="1400" b="1" i="0" u="none" strike="noStrike" noProof="0" dirty="0">
                          <a:solidFill>
                            <a:schemeClr val="tx2"/>
                          </a:solidFill>
                          <a:latin typeface="Arial Narrow"/>
                        </a:rPr>
                        <a:t>Jennifer Schroeder</a:t>
                      </a:r>
                      <a:r>
                        <a:rPr lang="en-US" sz="1400" b="0" i="0" u="none" strike="noStrike" noProof="0" dirty="0">
                          <a:solidFill>
                            <a:schemeClr val="tx2"/>
                          </a:solidFill>
                          <a:latin typeface="Arial Narrow"/>
                        </a:rPr>
                        <a:t>, Dean (Graduate School)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en-US" sz="1400" b="1" i="0" u="none" strike="noStrike" kern="1200" cap="none" spc="0" normalizeH="0" baseline="0" noProof="0">
                          <a:ln>
                            <a:noFill/>
                          </a:ln>
                          <a:solidFill>
                            <a:schemeClr val="tx2"/>
                          </a:solidFill>
                          <a:effectLst/>
                          <a:uLnTx/>
                          <a:uFillTx/>
                          <a:latin typeface="Arial Narrow"/>
                        </a:rPr>
                        <a:t>Cece Gassner</a:t>
                      </a:r>
                      <a:r>
                        <a:rPr lang="en-US" sz="1400" b="0" i="0" u="none" strike="noStrike" kern="1200" cap="none" spc="0" normalizeH="0" baseline="0" noProof="0">
                          <a:ln>
                            <a:noFill/>
                          </a:ln>
                          <a:solidFill>
                            <a:schemeClr val="tx2"/>
                          </a:solidFill>
                          <a:effectLst/>
                          <a:uLnTx/>
                          <a:uFillTx/>
                          <a:latin typeface="Arial Narrow"/>
                        </a:rPr>
                        <a:t>, Vice President (Economic Development)</a:t>
                      </a:r>
                      <a:endParaRPr kumimoji="0" lang="en-US">
                        <a:solidFill>
                          <a:schemeClr val="tx2"/>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2481227"/>
                  </a:ext>
                </a:extLst>
              </a:tr>
              <a:tr h="518159">
                <a:tc>
                  <a:txBody>
                    <a:bodyPr/>
                    <a:lstStyle/>
                    <a:p>
                      <a:pPr lvl="0" algn="l">
                        <a:buNone/>
                      </a:pPr>
                      <a:r>
                        <a:rPr lang="en-US" sz="1400" b="1" i="0" u="none" strike="noStrike" noProof="0" dirty="0">
                          <a:solidFill>
                            <a:schemeClr val="tx2"/>
                          </a:solidFill>
                          <a:latin typeface="Arial Narrow"/>
                        </a:rPr>
                        <a:t>Jeremy Gamez</a:t>
                      </a:r>
                      <a:r>
                        <a:rPr lang="en-US" sz="1400" b="0" i="0" u="none" strike="noStrike" noProof="0" dirty="0">
                          <a:solidFill>
                            <a:schemeClr val="tx2"/>
                          </a:solidFill>
                          <a:latin typeface="Arial Narrow"/>
                        </a:rPr>
                        <a:t>, CIO (Information Technology)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a:lnSpc>
                          <a:spcPct val="100000"/>
                        </a:lnSpc>
                        <a:spcBef>
                          <a:spcPts val="0"/>
                        </a:spcBef>
                        <a:spcAft>
                          <a:spcPts val="0"/>
                        </a:spcAft>
                        <a:buNone/>
                      </a:pPr>
                      <a:r>
                        <a:rPr lang="en-US" sz="1400" b="1" i="0" u="none" strike="noStrike" kern="1200" cap="none" spc="0" normalizeH="0" baseline="0" noProof="0" dirty="0">
                          <a:ln>
                            <a:noFill/>
                          </a:ln>
                          <a:solidFill>
                            <a:schemeClr val="tx2"/>
                          </a:solidFill>
                          <a:effectLst/>
                          <a:uLnTx/>
                          <a:uFillTx/>
                          <a:latin typeface="Arial Narrow"/>
                        </a:rPr>
                        <a:t>Dr. Julia Ballenger</a:t>
                      </a:r>
                      <a:r>
                        <a:rPr lang="en-US" sz="1400" b="0" i="0" u="none" strike="noStrike" kern="1200" cap="none" spc="0" normalizeH="0" baseline="0" noProof="0" dirty="0">
                          <a:ln>
                            <a:noFill/>
                          </a:ln>
                          <a:solidFill>
                            <a:schemeClr val="tx2"/>
                          </a:solidFill>
                          <a:effectLst/>
                          <a:uLnTx/>
                          <a:uFillTx/>
                          <a:latin typeface="Arial Narrow"/>
                        </a:rPr>
                        <a:t>, Professor, Faculty Senate President (Educational Leadership)</a:t>
                      </a:r>
                      <a:endParaRPr kumimoji="0" lang="en-US" dirty="0">
                        <a:solidFill>
                          <a:schemeClr val="tx2"/>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4533520"/>
                  </a:ext>
                </a:extLst>
              </a:tr>
              <a:tr h="5181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2"/>
                          </a:solidFill>
                          <a:latin typeface="Arial Narrow"/>
                        </a:rPr>
                        <a:t>Michael Johnson</a:t>
                      </a:r>
                      <a:r>
                        <a:rPr lang="en-US" sz="1400" b="0" i="0" u="none" strike="noStrike" noProof="0">
                          <a:solidFill>
                            <a:schemeClr val="tx2"/>
                          </a:solidFill>
                          <a:latin typeface="Arial Narrow"/>
                        </a:rPr>
                        <a:t>, Executive Director (Marketing and Communications)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a:lnSpc>
                          <a:spcPct val="100000"/>
                        </a:lnSpc>
                        <a:spcBef>
                          <a:spcPts val="0"/>
                        </a:spcBef>
                        <a:spcAft>
                          <a:spcPts val="0"/>
                        </a:spcAft>
                        <a:buNone/>
                      </a:pPr>
                      <a:endParaRPr kumimoji="0" lang="en-US" dirty="0">
                        <a:solidFill>
                          <a:schemeClr val="tx2"/>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52000857"/>
                  </a:ext>
                </a:extLst>
              </a:tr>
            </a:tbl>
          </a:graphicData>
        </a:graphic>
      </p:graphicFrame>
    </p:spTree>
    <p:extLst>
      <p:ext uri="{BB962C8B-B14F-4D97-AF65-F5344CB8AC3E}">
        <p14:creationId xmlns:p14="http://schemas.microsoft.com/office/powerpoint/2010/main" val="278243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300B-7DA2-43AD-A0A0-5DC8C57A299F}"/>
              </a:ext>
            </a:extLst>
          </p:cNvPr>
          <p:cNvSpPr>
            <a:spLocks noGrp="1"/>
          </p:cNvSpPr>
          <p:nvPr>
            <p:ph type="title"/>
          </p:nvPr>
        </p:nvSpPr>
        <p:spPr>
          <a:xfrm>
            <a:off x="457200" y="439055"/>
            <a:ext cx="8229600" cy="585600"/>
          </a:xfrm>
        </p:spPr>
        <p:txBody>
          <a:bodyPr/>
          <a:lstStyle/>
          <a:p>
            <a:r>
              <a:rPr lang="en-US" sz="3200" b="1">
                <a:solidFill>
                  <a:schemeClr val="tx2"/>
                </a:solidFill>
                <a:latin typeface="Arial Narrow" panose="020B0606020202030204" pitchFamily="34" charset="0"/>
              </a:rPr>
              <a:t>OVERVIEW</a:t>
            </a:r>
          </a:p>
        </p:txBody>
      </p:sp>
      <p:sp>
        <p:nvSpPr>
          <p:cNvPr id="3" name="Text Placeholder 2">
            <a:extLst>
              <a:ext uri="{FF2B5EF4-FFF2-40B4-BE49-F238E27FC236}">
                <a16:creationId xmlns:a16="http://schemas.microsoft.com/office/drawing/2014/main" id="{9D3B36C9-7AE4-4595-8A63-6834CE2369B4}"/>
              </a:ext>
            </a:extLst>
          </p:cNvPr>
          <p:cNvSpPr>
            <a:spLocks noGrp="1"/>
          </p:cNvSpPr>
          <p:nvPr>
            <p:ph type="body" sz="quarter" idx="15"/>
          </p:nvPr>
        </p:nvSpPr>
        <p:spPr>
          <a:xfrm>
            <a:off x="457200" y="833170"/>
            <a:ext cx="8229600" cy="585600"/>
          </a:xfrm>
        </p:spPr>
        <p:txBody>
          <a:bodyPr/>
          <a:lstStyle/>
          <a:p>
            <a:r>
              <a:rPr lang="en-US" sz="2400" b="1" dirty="0">
                <a:solidFill>
                  <a:srgbClr val="00386C"/>
                </a:solidFill>
                <a:latin typeface="Arial Narrow" panose="020B0606020202030204" pitchFamily="34" charset="0"/>
              </a:rPr>
              <a:t>WHY DOES TAMUC NEED A SEP?</a:t>
            </a:r>
          </a:p>
        </p:txBody>
      </p:sp>
      <p:sp>
        <p:nvSpPr>
          <p:cNvPr id="4" name="TextBox 3">
            <a:extLst>
              <a:ext uri="{FF2B5EF4-FFF2-40B4-BE49-F238E27FC236}">
                <a16:creationId xmlns:a16="http://schemas.microsoft.com/office/drawing/2014/main" id="{B8FD6B15-92D5-41DC-AD30-F6DF82F0731F}"/>
              </a:ext>
            </a:extLst>
          </p:cNvPr>
          <p:cNvSpPr txBox="1"/>
          <p:nvPr/>
        </p:nvSpPr>
        <p:spPr>
          <a:xfrm>
            <a:off x="457199" y="1247310"/>
            <a:ext cx="846858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Narrow" panose="020B0606020202030204" pitchFamily="34" charset="0"/>
              </a:rPr>
              <a:t>TAMUC engaged Huron Consulting Group to develop a Strategic Enrollment Plan to proactively address the current enrollment and student success trends identified below.</a:t>
            </a: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cxnSp>
        <p:nvCxnSpPr>
          <p:cNvPr id="6" name="Straight Connector 5">
            <a:extLst>
              <a:ext uri="{FF2B5EF4-FFF2-40B4-BE49-F238E27FC236}">
                <a16:creationId xmlns:a16="http://schemas.microsoft.com/office/drawing/2014/main" id="{EF6229E9-F5C0-4BDE-87A3-A8E32D346836}"/>
              </a:ext>
              <a:ext uri="{C183D7F6-B498-43B3-948B-1728B52AA6E4}">
                <adec:decorative xmlns:adec="http://schemas.microsoft.com/office/drawing/2017/decorative" val="1"/>
              </a:ext>
            </a:extLst>
          </p:cNvPr>
          <p:cNvCxnSpPr>
            <a:cxnSpLocks/>
          </p:cNvCxnSpPr>
          <p:nvPr/>
        </p:nvCxnSpPr>
        <p:spPr>
          <a:xfrm>
            <a:off x="5927319" y="4216971"/>
            <a:ext cx="0" cy="2121939"/>
          </a:xfrm>
          <a:prstGeom prst="line">
            <a:avLst/>
          </a:prstGeom>
          <a:noFill/>
          <a:ln w="19050" cap="flat" cmpd="sng" algn="ctr">
            <a:solidFill>
              <a:srgbClr val="C1C6C8"/>
            </a:solidFill>
            <a:prstDash val="solid"/>
          </a:ln>
          <a:effectLst/>
        </p:spPr>
      </p:cxnSp>
      <p:cxnSp>
        <p:nvCxnSpPr>
          <p:cNvPr id="7" name="Straight Connector 6">
            <a:extLst>
              <a:ext uri="{FF2B5EF4-FFF2-40B4-BE49-F238E27FC236}">
                <a16:creationId xmlns:a16="http://schemas.microsoft.com/office/drawing/2014/main" id="{7ED82524-7E37-4D0C-9191-402F681986F0}"/>
              </a:ext>
              <a:ext uri="{C183D7F6-B498-43B3-948B-1728B52AA6E4}">
                <adec:decorative xmlns:adec="http://schemas.microsoft.com/office/drawing/2017/decorative" val="1"/>
              </a:ext>
            </a:extLst>
          </p:cNvPr>
          <p:cNvCxnSpPr>
            <a:cxnSpLocks/>
          </p:cNvCxnSpPr>
          <p:nvPr/>
        </p:nvCxnSpPr>
        <p:spPr>
          <a:xfrm>
            <a:off x="410547" y="4082963"/>
            <a:ext cx="2607419" cy="0"/>
          </a:xfrm>
          <a:prstGeom prst="line">
            <a:avLst/>
          </a:prstGeom>
          <a:noFill/>
          <a:ln w="19050" cap="flat" cmpd="sng" algn="ctr">
            <a:solidFill>
              <a:srgbClr val="C1C6C8"/>
            </a:solidFill>
            <a:prstDash val="solid"/>
          </a:ln>
          <a:effectLst/>
        </p:spPr>
      </p:cxnSp>
      <p:cxnSp>
        <p:nvCxnSpPr>
          <p:cNvPr id="8" name="Straight Connector 7">
            <a:extLst>
              <a:ext uri="{FF2B5EF4-FFF2-40B4-BE49-F238E27FC236}">
                <a16:creationId xmlns:a16="http://schemas.microsoft.com/office/drawing/2014/main" id="{9355B33E-0E09-46C4-95D1-7CAC2FADD2B1}"/>
              </a:ext>
              <a:ext uri="{C183D7F6-B498-43B3-948B-1728B52AA6E4}">
                <adec:decorative xmlns:adec="http://schemas.microsoft.com/office/drawing/2017/decorative" val="1"/>
              </a:ext>
            </a:extLst>
          </p:cNvPr>
          <p:cNvCxnSpPr>
            <a:cxnSpLocks/>
          </p:cNvCxnSpPr>
          <p:nvPr/>
        </p:nvCxnSpPr>
        <p:spPr>
          <a:xfrm>
            <a:off x="5927319" y="2142817"/>
            <a:ext cx="0" cy="1847030"/>
          </a:xfrm>
          <a:prstGeom prst="line">
            <a:avLst/>
          </a:prstGeom>
          <a:noFill/>
          <a:ln w="19050" cap="flat" cmpd="sng" algn="ctr">
            <a:solidFill>
              <a:srgbClr val="C1C6C8"/>
            </a:solidFill>
            <a:prstDash val="solid"/>
          </a:ln>
          <a:effectLst/>
        </p:spPr>
      </p:cxnSp>
      <p:cxnSp>
        <p:nvCxnSpPr>
          <p:cNvPr id="9" name="Straight Connector 8">
            <a:extLst>
              <a:ext uri="{FF2B5EF4-FFF2-40B4-BE49-F238E27FC236}">
                <a16:creationId xmlns:a16="http://schemas.microsoft.com/office/drawing/2014/main" id="{A20AC41A-4088-49B9-B0B1-6A3245401B5D}"/>
              </a:ext>
              <a:ext uri="{C183D7F6-B498-43B3-948B-1728B52AA6E4}">
                <adec:decorative xmlns:adec="http://schemas.microsoft.com/office/drawing/2017/decorative" val="1"/>
              </a:ext>
            </a:extLst>
          </p:cNvPr>
          <p:cNvCxnSpPr>
            <a:cxnSpLocks/>
          </p:cNvCxnSpPr>
          <p:nvPr/>
        </p:nvCxnSpPr>
        <p:spPr>
          <a:xfrm>
            <a:off x="3215212" y="4082963"/>
            <a:ext cx="2593115" cy="0"/>
          </a:xfrm>
          <a:prstGeom prst="line">
            <a:avLst/>
          </a:prstGeom>
          <a:noFill/>
          <a:ln w="19050" cap="flat" cmpd="sng" algn="ctr">
            <a:solidFill>
              <a:srgbClr val="C1C6C8"/>
            </a:solidFill>
            <a:prstDash val="solid"/>
          </a:ln>
          <a:effectLst/>
        </p:spPr>
      </p:cxnSp>
      <p:cxnSp>
        <p:nvCxnSpPr>
          <p:cNvPr id="10" name="Straight Connector 9">
            <a:extLst>
              <a:ext uri="{FF2B5EF4-FFF2-40B4-BE49-F238E27FC236}">
                <a16:creationId xmlns:a16="http://schemas.microsoft.com/office/drawing/2014/main" id="{0D617CA5-92D0-408D-8231-E4BD43C0ADDF}"/>
              </a:ext>
              <a:ext uri="{C183D7F6-B498-43B3-948B-1728B52AA6E4}">
                <adec:decorative xmlns:adec="http://schemas.microsoft.com/office/drawing/2017/decorative" val="1"/>
              </a:ext>
            </a:extLst>
          </p:cNvPr>
          <p:cNvCxnSpPr>
            <a:cxnSpLocks/>
          </p:cNvCxnSpPr>
          <p:nvPr/>
        </p:nvCxnSpPr>
        <p:spPr>
          <a:xfrm>
            <a:off x="3114581" y="4216971"/>
            <a:ext cx="0" cy="2121939"/>
          </a:xfrm>
          <a:prstGeom prst="line">
            <a:avLst/>
          </a:prstGeom>
          <a:noFill/>
          <a:ln w="19050" cap="flat" cmpd="sng" algn="ctr">
            <a:solidFill>
              <a:srgbClr val="C1C6C8"/>
            </a:solidFill>
            <a:prstDash val="solid"/>
          </a:ln>
          <a:effectLst/>
        </p:spPr>
      </p:cxnSp>
      <p:cxnSp>
        <p:nvCxnSpPr>
          <p:cNvPr id="11" name="Straight Connector 10">
            <a:extLst>
              <a:ext uri="{FF2B5EF4-FFF2-40B4-BE49-F238E27FC236}">
                <a16:creationId xmlns:a16="http://schemas.microsoft.com/office/drawing/2014/main" id="{409B2279-BA26-42D7-ACB6-A2AFDB6BCC90}"/>
              </a:ext>
              <a:ext uri="{C183D7F6-B498-43B3-948B-1728B52AA6E4}">
                <adec:decorative xmlns:adec="http://schemas.microsoft.com/office/drawing/2017/decorative" val="1"/>
              </a:ext>
            </a:extLst>
          </p:cNvPr>
          <p:cNvCxnSpPr>
            <a:cxnSpLocks/>
          </p:cNvCxnSpPr>
          <p:nvPr/>
        </p:nvCxnSpPr>
        <p:spPr>
          <a:xfrm>
            <a:off x="3114581" y="2142817"/>
            <a:ext cx="0" cy="1847030"/>
          </a:xfrm>
          <a:prstGeom prst="line">
            <a:avLst/>
          </a:prstGeom>
          <a:noFill/>
          <a:ln w="19050" cap="flat" cmpd="sng" algn="ctr">
            <a:solidFill>
              <a:srgbClr val="C1C6C8"/>
            </a:solidFill>
            <a:prstDash val="solid"/>
          </a:ln>
          <a:effectLst/>
        </p:spPr>
      </p:cxnSp>
      <p:sp>
        <p:nvSpPr>
          <p:cNvPr id="12" name="Rectangle 11">
            <a:extLst>
              <a:ext uri="{FF2B5EF4-FFF2-40B4-BE49-F238E27FC236}">
                <a16:creationId xmlns:a16="http://schemas.microsoft.com/office/drawing/2014/main" id="{1717EE1E-CBBB-49D3-AC09-AD3E94A6D506}"/>
              </a:ext>
            </a:extLst>
          </p:cNvPr>
          <p:cNvSpPr/>
          <p:nvPr/>
        </p:nvSpPr>
        <p:spPr>
          <a:xfrm>
            <a:off x="480463" y="2122486"/>
            <a:ext cx="2537503" cy="1867361"/>
          </a:xfrm>
          <a:prstGeom prst="rect">
            <a:avLst/>
          </a:prstGeom>
          <a:solidFill>
            <a:srgbClr val="00386C"/>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cxnSp>
        <p:nvCxnSpPr>
          <p:cNvPr id="13" name="Straight Connector 12">
            <a:extLst>
              <a:ext uri="{FF2B5EF4-FFF2-40B4-BE49-F238E27FC236}">
                <a16:creationId xmlns:a16="http://schemas.microsoft.com/office/drawing/2014/main" id="{47694090-36AB-4A36-83ED-AE74A36F3831}"/>
              </a:ext>
              <a:ext uri="{C183D7F6-B498-43B3-948B-1728B52AA6E4}">
                <adec:decorative xmlns:adec="http://schemas.microsoft.com/office/drawing/2017/decorative" val="1"/>
              </a:ext>
            </a:extLst>
          </p:cNvPr>
          <p:cNvCxnSpPr>
            <a:cxnSpLocks/>
          </p:cNvCxnSpPr>
          <p:nvPr/>
        </p:nvCxnSpPr>
        <p:spPr>
          <a:xfrm>
            <a:off x="6045533" y="4082963"/>
            <a:ext cx="2594614" cy="0"/>
          </a:xfrm>
          <a:prstGeom prst="line">
            <a:avLst/>
          </a:prstGeom>
          <a:noFill/>
          <a:ln w="19050" cap="flat" cmpd="sng" algn="ctr">
            <a:solidFill>
              <a:srgbClr val="C1C6C8"/>
            </a:solidFill>
            <a:prstDash val="solid"/>
          </a:ln>
          <a:effectLst/>
        </p:spPr>
      </p:cxnSp>
      <p:sp>
        <p:nvSpPr>
          <p:cNvPr id="16" name="TextBox 15">
            <a:extLst>
              <a:ext uri="{FF2B5EF4-FFF2-40B4-BE49-F238E27FC236}">
                <a16:creationId xmlns:a16="http://schemas.microsoft.com/office/drawing/2014/main" id="{AA2467AB-6ECE-4DDA-BB1A-2601E476A5D8}"/>
              </a:ext>
            </a:extLst>
          </p:cNvPr>
          <p:cNvSpPr txBox="1"/>
          <p:nvPr/>
        </p:nvSpPr>
        <p:spPr>
          <a:xfrm>
            <a:off x="560963" y="2227641"/>
            <a:ext cx="2434626" cy="16773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1B20F"/>
                </a:solidFill>
                <a:effectLst/>
                <a:uLnTx/>
                <a:uFillTx/>
                <a:latin typeface="Arial Narrow" panose="020B0606020202030204" pitchFamily="34" charset="0"/>
                <a:ea typeface="+mn-ea"/>
                <a:cs typeface="+mn-cs"/>
              </a:rPr>
              <a:t>Flexible Degree Options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Narrow" panose="020B0606020202030204" pitchFamily="34" charset="0"/>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Narrow" panose="020B0606020202030204" pitchFamily="34" charset="0"/>
                <a:ea typeface="+mn-ea"/>
                <a:cs typeface="Arial"/>
              </a:rPr>
              <a:t>Students are demanding flexibility. While TAMUC offers online modalities &amp; non-traditional degree options – students still seek the campus experience and faculty engagement.</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2910C802-7496-4FE2-AAC5-8C60FF602662}"/>
              </a:ext>
            </a:extLst>
          </p:cNvPr>
          <p:cNvSpPr/>
          <p:nvPr/>
        </p:nvSpPr>
        <p:spPr>
          <a:xfrm>
            <a:off x="3256595" y="4257814"/>
            <a:ext cx="2537503" cy="2040251"/>
          </a:xfrm>
          <a:prstGeom prst="rect">
            <a:avLst/>
          </a:prstGeom>
          <a:solidFill>
            <a:srgbClr val="00386C"/>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18" name="Rectangle 17">
            <a:extLst>
              <a:ext uri="{FF2B5EF4-FFF2-40B4-BE49-F238E27FC236}">
                <a16:creationId xmlns:a16="http://schemas.microsoft.com/office/drawing/2014/main" id="{8390E528-E604-4A34-B8DC-D4F6DE452994}"/>
              </a:ext>
            </a:extLst>
          </p:cNvPr>
          <p:cNvSpPr/>
          <p:nvPr/>
        </p:nvSpPr>
        <p:spPr>
          <a:xfrm>
            <a:off x="6045533" y="2122486"/>
            <a:ext cx="2537503" cy="1867361"/>
          </a:xfrm>
          <a:prstGeom prst="rect">
            <a:avLst/>
          </a:prstGeom>
          <a:solidFill>
            <a:srgbClr val="00386C"/>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20" name="Rectangle 19">
            <a:extLst>
              <a:ext uri="{FF2B5EF4-FFF2-40B4-BE49-F238E27FC236}">
                <a16:creationId xmlns:a16="http://schemas.microsoft.com/office/drawing/2014/main" id="{1699C990-96E6-4CF9-97DE-B5132D1F5805}"/>
              </a:ext>
            </a:extLst>
          </p:cNvPr>
          <p:cNvSpPr/>
          <p:nvPr/>
        </p:nvSpPr>
        <p:spPr>
          <a:xfrm>
            <a:off x="3335673" y="2122486"/>
            <a:ext cx="2472654" cy="1890825"/>
          </a:xfrm>
          <a:prstGeom prst="rect">
            <a:avLst/>
          </a:prstGeom>
        </p:spPr>
        <p:txBody>
          <a:bodyPr wrap="square" lIns="0" tIns="0" rIns="0" bIns="0" anchor="ctr" anchorCtr="0">
            <a:noAutofit/>
          </a:bodyPr>
          <a:lstStyle/>
          <a:p>
            <a:pPr marL="0" marR="0" lvl="0" indent="0" algn="l" defTabSz="685783" rtl="0" eaLnBrk="1" fontAlgn="base" latinLnBrk="0" hangingPunct="1">
              <a:lnSpc>
                <a:spcPct val="100000"/>
              </a:lnSpc>
              <a:spcBef>
                <a:spcPts val="0"/>
              </a:spcBef>
              <a:spcAft>
                <a:spcPts val="0"/>
              </a:spcAft>
              <a:buClr>
                <a:srgbClr val="00548B"/>
              </a:buClr>
              <a:buSzTx/>
              <a:buFontTx/>
              <a:buNone/>
              <a:tabLst/>
              <a:defRPr/>
            </a:pPr>
            <a:r>
              <a:rPr kumimoji="0" lang="en-US" sz="1600" b="1" i="0" u="none" strike="noStrike" kern="1200" cap="none" spc="0" normalizeH="0" baseline="0" noProof="0">
                <a:ln>
                  <a:noFill/>
                </a:ln>
                <a:solidFill>
                  <a:srgbClr val="00386C"/>
                </a:solidFill>
                <a:effectLst/>
                <a:uLnTx/>
                <a:uFillTx/>
                <a:latin typeface="Arial Narrow" panose="020B0606020202030204" pitchFamily="34" charset="0"/>
                <a:ea typeface="+mn-ea"/>
                <a:cs typeface="+mn-cs"/>
              </a:rPr>
              <a:t>Revenue</a:t>
            </a:r>
          </a:p>
          <a:p>
            <a:pPr marL="0" marR="0" lvl="0" indent="0" algn="l" defTabSz="685783" rtl="0" eaLnBrk="1" fontAlgn="base" latinLnBrk="0" hangingPunct="1">
              <a:lnSpc>
                <a:spcPct val="100000"/>
              </a:lnSpc>
              <a:spcBef>
                <a:spcPts val="0"/>
              </a:spcBef>
              <a:spcAft>
                <a:spcPts val="0"/>
              </a:spcAft>
              <a:buClr>
                <a:srgbClr val="00548B"/>
              </a:buClr>
              <a:buSzTx/>
              <a:buFontTx/>
              <a:buNone/>
              <a:tabLst/>
              <a:defRPr/>
            </a:pPr>
            <a:endParaRPr kumimoji="0" lang="en-US" sz="500" b="1" i="0" u="none" strike="noStrike" kern="1200" cap="none" spc="0" normalizeH="0" baseline="0" noProof="0">
              <a:ln>
                <a:noFill/>
              </a:ln>
              <a:solidFill>
                <a:srgbClr val="00548B"/>
              </a:solidFill>
              <a:effectLst/>
              <a:uLnTx/>
              <a:uFillTx/>
              <a:latin typeface="Arial" panose="020B0604020202020204"/>
              <a:ea typeface="+mn-ea"/>
              <a:cs typeface="+mn-cs"/>
            </a:endParaRPr>
          </a:p>
          <a:p>
            <a:pPr marL="0" marR="0" lvl="0" indent="0" algn="l" defTabSz="685783" rtl="0" eaLnBrk="1" fontAlgn="base" latinLnBrk="0" hangingPunct="1">
              <a:lnSpc>
                <a:spcPct val="100000"/>
              </a:lnSpc>
              <a:spcBef>
                <a:spcPts val="0"/>
              </a:spcBef>
              <a:spcAft>
                <a:spcPts val="0"/>
              </a:spcAft>
              <a:buClr>
                <a:srgbClr val="00548B"/>
              </a:buClr>
              <a:buSzTx/>
              <a:buFontTx/>
              <a:buNone/>
              <a:tabLst/>
              <a:defRPr/>
            </a:pPr>
            <a:r>
              <a:rPr kumimoji="0" lang="en-US" sz="1400" b="0" i="0" u="none" strike="noStrike" kern="1200" cap="none" spc="0" normalizeH="0" baseline="0" noProof="0">
                <a:ln>
                  <a:noFill/>
                </a:ln>
                <a:solidFill>
                  <a:srgbClr val="2B2B2B"/>
                </a:solidFill>
                <a:effectLst/>
                <a:uLnTx/>
                <a:uFillTx/>
                <a:latin typeface="Arial Narrow" panose="020B0606020202030204" pitchFamily="34" charset="0"/>
                <a:ea typeface="+mn-ea"/>
                <a:cs typeface="+mn-cs"/>
              </a:rPr>
              <a:t>Due to Texas’s funding model, TAMUC has implemented a revenue-enhancing strategy by increasing fees to exceed overall tuition, which is a significant area of complaint for students across populations.</a:t>
            </a:r>
          </a:p>
        </p:txBody>
      </p:sp>
      <p:pic>
        <p:nvPicPr>
          <p:cNvPr id="21" name="Graphic 20" descr="Downward trend graph outline">
            <a:extLst>
              <a:ext uri="{FF2B5EF4-FFF2-40B4-BE49-F238E27FC236}">
                <a16:creationId xmlns:a16="http://schemas.microsoft.com/office/drawing/2014/main" id="{A9AA8A7E-F3D9-43C0-93A5-BEFB61F4997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4476" y="2159846"/>
            <a:ext cx="612144" cy="612144"/>
          </a:xfrm>
          <a:prstGeom prst="rect">
            <a:avLst/>
          </a:prstGeom>
        </p:spPr>
      </p:pic>
      <p:sp>
        <p:nvSpPr>
          <p:cNvPr id="22" name="Rectangle 21">
            <a:extLst>
              <a:ext uri="{FF2B5EF4-FFF2-40B4-BE49-F238E27FC236}">
                <a16:creationId xmlns:a16="http://schemas.microsoft.com/office/drawing/2014/main" id="{5E421DB7-9FA9-4CB6-BA70-E6F731924BF6}"/>
              </a:ext>
            </a:extLst>
          </p:cNvPr>
          <p:cNvSpPr/>
          <p:nvPr/>
        </p:nvSpPr>
        <p:spPr>
          <a:xfrm>
            <a:off x="6095506" y="4331668"/>
            <a:ext cx="2440853" cy="1704931"/>
          </a:xfrm>
          <a:prstGeom prst="rect">
            <a:avLst/>
          </a:prstGeom>
        </p:spPr>
        <p:txBody>
          <a:bodyPr wrap="square" lIns="0" tIns="0" rIns="0" bIns="0" anchor="ctr" anchorCtr="0">
            <a:noAutofit/>
          </a:bodyPr>
          <a:lstStyle/>
          <a:p>
            <a:pPr marL="0" marR="0" lvl="0" indent="0" algn="l" defTabSz="457200" rtl="0" eaLnBrk="1" fontAlgn="auto" latinLnBrk="0" hangingPunct="1">
              <a:lnSpc>
                <a:spcPct val="100000"/>
              </a:lnSpc>
              <a:spcBef>
                <a:spcPts val="0"/>
              </a:spcBef>
              <a:spcAft>
                <a:spcPts val="0"/>
              </a:spcAft>
              <a:buClr>
                <a:srgbClr val="C1C6C8"/>
              </a:buClr>
              <a:buSzTx/>
              <a:buFontTx/>
              <a:buNone/>
              <a:tabLst/>
              <a:defRPr/>
            </a:pPr>
            <a:r>
              <a:rPr kumimoji="0" lang="en-US" altLang="x-none" sz="1600" b="1" i="0" u="none" strike="noStrike" kern="1200" cap="none" spc="0" normalizeH="0" baseline="0" noProof="0">
                <a:ln>
                  <a:noFill/>
                </a:ln>
                <a:solidFill>
                  <a:srgbClr val="00386C"/>
                </a:solidFill>
                <a:effectLst/>
                <a:uLnTx/>
                <a:uFillTx/>
                <a:latin typeface="Arial Narrow" panose="020B0606020202030204" pitchFamily="34" charset="0"/>
                <a:ea typeface="Arial" charset="0"/>
                <a:cs typeface="Arial" charset="0"/>
              </a:rPr>
              <a:t>Regional Competition</a:t>
            </a:r>
          </a:p>
          <a:p>
            <a:pPr marL="0" marR="0" lvl="0" indent="0" algn="l" defTabSz="457200" rtl="0" eaLnBrk="1" fontAlgn="auto" latinLnBrk="0" hangingPunct="1">
              <a:lnSpc>
                <a:spcPct val="100000"/>
              </a:lnSpc>
              <a:spcBef>
                <a:spcPts val="0"/>
              </a:spcBef>
              <a:spcAft>
                <a:spcPts val="0"/>
              </a:spcAft>
              <a:buClr>
                <a:srgbClr val="C1C6C8"/>
              </a:buClr>
              <a:buSzTx/>
              <a:buFontTx/>
              <a:buNone/>
              <a:tabLst/>
              <a:defRPr/>
            </a:pPr>
            <a:endParaRPr kumimoji="0" lang="en-US" altLang="x-none" sz="600" b="1" i="0" u="none" strike="noStrike" kern="1200" cap="none" spc="0" normalizeH="0" baseline="0" noProof="0">
              <a:ln>
                <a:noFill/>
              </a:ln>
              <a:solidFill>
                <a:srgbClr val="00548B"/>
              </a:solidFill>
              <a:effectLst/>
              <a:uLnTx/>
              <a:uFillTx/>
              <a:latin typeface="Arial Narrow" panose="020B0606020202030204" pitchFamily="34"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
                <a:srgbClr val="C1C6C8"/>
              </a:buClr>
              <a:buSzTx/>
              <a:buFontTx/>
              <a:buNone/>
              <a:tabLst/>
              <a:defRPr/>
            </a:pPr>
            <a:endParaRPr kumimoji="0" lang="en-US" altLang="x-none" sz="600" b="1" i="0" u="none" strike="noStrike" kern="1200" cap="none" spc="0" normalizeH="0" baseline="0" noProof="0">
              <a:ln>
                <a:noFill/>
              </a:ln>
              <a:solidFill>
                <a:srgbClr val="00548B"/>
              </a:solidFill>
              <a:effectLst/>
              <a:uLnTx/>
              <a:uFillTx/>
              <a:latin typeface="Arial Narrow" panose="020B0606020202030204" pitchFamily="34" charset="0"/>
              <a:ea typeface="Arial" charset="0"/>
              <a:cs typeface="Arial" charset="0"/>
            </a:endParaRPr>
          </a:p>
          <a:p>
            <a:pPr marL="0" marR="0" lvl="0" indent="0" algn="l" defTabSz="457200" rtl="0" eaLnBrk="1" fontAlgn="auto" latinLnBrk="0" hangingPunct="1">
              <a:lnSpc>
                <a:spcPct val="110000"/>
              </a:lnSpc>
              <a:spcBef>
                <a:spcPts val="0"/>
              </a:spcBef>
              <a:spcAft>
                <a:spcPts val="0"/>
              </a:spcAft>
              <a:buClr>
                <a:srgbClr val="C1C6C8"/>
              </a:buClr>
              <a:buSzTx/>
              <a:buFontTx/>
              <a:buNone/>
              <a:tabLst/>
              <a:defRPr/>
            </a:pPr>
            <a:r>
              <a:rPr kumimoji="0" lang="en-US" altLang="x-none" sz="1400" b="0" i="0" u="none" strike="noStrike" kern="1200" cap="none" spc="0" normalizeH="0" baseline="0" noProof="0">
                <a:ln>
                  <a:noFill/>
                </a:ln>
                <a:solidFill>
                  <a:srgbClr val="2B2B2B"/>
                </a:solidFill>
                <a:effectLst/>
                <a:uLnTx/>
                <a:uFillTx/>
                <a:latin typeface="Arial Narrow" panose="020B0606020202030204" pitchFamily="34" charset="0"/>
                <a:ea typeface="Arial" charset="0"/>
                <a:cs typeface="Arial" charset="0"/>
              </a:rPr>
              <a:t>As the Dallas metroplex continues to grow, TAMUC is losing considerable market share to University of North Texas and UT-Arlington. </a:t>
            </a:r>
          </a:p>
        </p:txBody>
      </p:sp>
      <p:sp>
        <p:nvSpPr>
          <p:cNvPr id="24" name="Rectangle 23">
            <a:extLst>
              <a:ext uri="{FF2B5EF4-FFF2-40B4-BE49-F238E27FC236}">
                <a16:creationId xmlns:a16="http://schemas.microsoft.com/office/drawing/2014/main" id="{357AA3AE-ACBF-4151-AA9B-D0769040FCBF}"/>
              </a:ext>
            </a:extLst>
          </p:cNvPr>
          <p:cNvSpPr/>
          <p:nvPr/>
        </p:nvSpPr>
        <p:spPr>
          <a:xfrm>
            <a:off x="3452263" y="4461727"/>
            <a:ext cx="2154210" cy="1617188"/>
          </a:xfrm>
          <a:prstGeom prst="rect">
            <a:avLst/>
          </a:prstGeom>
        </p:spPr>
        <p:txBody>
          <a:bodyPr wrap="square" lIns="0" tIns="0" rIns="0" bIns="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1B20F"/>
                </a:solidFill>
                <a:effectLst/>
                <a:uLnTx/>
                <a:uFillTx/>
                <a:latin typeface="Arial Narrow" panose="020B0606020202030204" pitchFamily="34" charset="0"/>
                <a:ea typeface="+mn-ea"/>
                <a:cs typeface="+mn-cs"/>
              </a:rPr>
              <a:t>Increased Diversity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x-none" sz="600" b="0" i="0" u="none" strike="noStrike" kern="1200" cap="none" spc="0" normalizeH="0" baseline="0" noProof="0">
              <a:ln>
                <a:noFill/>
              </a:ln>
              <a:solidFill>
                <a:srgbClr val="FFFFFF"/>
              </a:solidFill>
              <a:effectLst/>
              <a:uLnTx/>
              <a:uFillTx/>
              <a:latin typeface="Arial Narrow" panose="020B0606020202030204" pitchFamily="34"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400" b="0" i="0" u="none" strike="noStrike" kern="1200" cap="none" spc="0" normalizeH="0" baseline="0" noProof="0">
                <a:ln>
                  <a:noFill/>
                </a:ln>
                <a:solidFill>
                  <a:srgbClr val="FFFFFF"/>
                </a:solidFill>
                <a:effectLst/>
                <a:uLnTx/>
                <a:uFillTx/>
                <a:latin typeface="Arial Narrow" panose="020B0606020202030204" pitchFamily="34" charset="0"/>
                <a:ea typeface="Arial" charset="0"/>
                <a:cs typeface="Arial" charset="0"/>
              </a:rPr>
              <a:t>Although historically underrepresented minority students are growing regionally, TAMUC is not serving these students well – attrition rates are highest for Black and LatinX students.</a:t>
            </a:r>
            <a:endParaRPr kumimoji="0" lang="en-US" altLang="x-none" sz="1400" b="1" i="0" u="none" strike="noStrike" kern="1200" cap="none" spc="0" normalizeH="0" baseline="0" noProof="0">
              <a:ln>
                <a:noFill/>
              </a:ln>
              <a:solidFill>
                <a:srgbClr val="FFFFFF"/>
              </a:solidFill>
              <a:effectLst/>
              <a:uLnTx/>
              <a:uFillTx/>
              <a:latin typeface="Arial Narrow" panose="020B0606020202030204" pitchFamily="34" charset="0"/>
              <a:ea typeface="Arial" charset="0"/>
              <a:cs typeface="Arial" charset="0"/>
            </a:endParaRPr>
          </a:p>
        </p:txBody>
      </p:sp>
      <p:sp>
        <p:nvSpPr>
          <p:cNvPr id="26" name="Rectangle 25">
            <a:extLst>
              <a:ext uri="{FF2B5EF4-FFF2-40B4-BE49-F238E27FC236}">
                <a16:creationId xmlns:a16="http://schemas.microsoft.com/office/drawing/2014/main" id="{A2B6BB78-BF85-4570-931E-B6F9BAD5EF16}"/>
              </a:ext>
            </a:extLst>
          </p:cNvPr>
          <p:cNvSpPr/>
          <p:nvPr/>
        </p:nvSpPr>
        <p:spPr>
          <a:xfrm>
            <a:off x="607641" y="4513810"/>
            <a:ext cx="2268152" cy="1469476"/>
          </a:xfrm>
          <a:prstGeom prst="rect">
            <a:avLst/>
          </a:prstGeom>
        </p:spPr>
        <p:txBody>
          <a:bodyPr wrap="square" lIns="0" tIns="0" rIns="0" bIns="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C"/>
                </a:solidFill>
                <a:effectLst/>
                <a:uLnTx/>
                <a:uFillTx/>
                <a:latin typeface="Arial Narrow" panose="020B0606020202030204" pitchFamily="34" charset="0"/>
                <a:ea typeface="+mn-ea"/>
                <a:cs typeface="+mn-cs"/>
              </a:rPr>
              <a:t>The Lone-Star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C"/>
                </a:solidFill>
                <a:effectLst/>
                <a:uLnTx/>
                <a:uFillTx/>
                <a:latin typeface="Arial Narrow" panose="020B0606020202030204" pitchFamily="34" charset="0"/>
                <a:ea typeface="+mn-ea"/>
                <a:cs typeface="+mn-cs"/>
              </a:rPr>
              <a:t>State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x-none" sz="700" b="0" i="0" u="none" strike="noStrike" kern="1200" cap="none" spc="0" normalizeH="0" baseline="0" noProof="0">
              <a:ln>
                <a:noFill/>
              </a:ln>
              <a:solidFill>
                <a:srgbClr val="E6E6E6">
                  <a:lumMod val="25000"/>
                </a:srgbClr>
              </a:solidFill>
              <a:effectLst/>
              <a:uLnTx/>
              <a:uFillTx/>
              <a:latin typeface="Arial Narrow" panose="020B0606020202030204" pitchFamily="34"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400" b="0" i="0" u="none" strike="noStrike" kern="1200" cap="none" spc="0" normalizeH="0" baseline="0" noProof="0">
                <a:ln>
                  <a:noFill/>
                </a:ln>
                <a:solidFill>
                  <a:srgbClr val="2B2B2B"/>
                </a:solidFill>
                <a:effectLst/>
                <a:uLnTx/>
                <a:uFillTx/>
                <a:latin typeface="Arial Narrow" panose="020B0606020202030204" pitchFamily="34" charset="0"/>
                <a:ea typeface="Arial" charset="0"/>
                <a:cs typeface="Arial" charset="0"/>
              </a:rPr>
              <a:t>TAMUC is focused on enhancing its presence in the Dallas metro region, but student outcomes associated with Dallas-residents are significantly lower and continue to drop.</a:t>
            </a:r>
            <a:endParaRPr kumimoji="0" lang="en-US" sz="1400" b="0" i="0" u="none" strike="noStrike" kern="1200" cap="none" spc="0" normalizeH="0" baseline="0" noProof="0">
              <a:ln>
                <a:noFill/>
              </a:ln>
              <a:solidFill>
                <a:srgbClr val="2B2B2B"/>
              </a:solidFill>
              <a:effectLst/>
              <a:uLnTx/>
              <a:uFillTx/>
              <a:latin typeface="Arial Narrow" panose="020B0606020202030204" pitchFamily="34" charset="0"/>
              <a:ea typeface="+mn-ea"/>
              <a:cs typeface="+mn-cs"/>
            </a:endParaRPr>
          </a:p>
        </p:txBody>
      </p:sp>
      <p:pic>
        <p:nvPicPr>
          <p:cNvPr id="27" name="Graphic 26" descr="Star with solid fill">
            <a:extLst>
              <a:ext uri="{FF2B5EF4-FFF2-40B4-BE49-F238E27FC236}">
                <a16:creationId xmlns:a16="http://schemas.microsoft.com/office/drawing/2014/main" id="{EAA8B4F5-A807-4BDB-8496-A2E4FA5857D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97863" y="4172762"/>
            <a:ext cx="577930" cy="577930"/>
          </a:xfrm>
          <a:prstGeom prst="rect">
            <a:avLst/>
          </a:prstGeom>
        </p:spPr>
      </p:pic>
      <p:sp>
        <p:nvSpPr>
          <p:cNvPr id="28" name="Rectangle 27">
            <a:extLst>
              <a:ext uri="{FF2B5EF4-FFF2-40B4-BE49-F238E27FC236}">
                <a16:creationId xmlns:a16="http://schemas.microsoft.com/office/drawing/2014/main" id="{E32598AB-3A56-49D5-BACF-ED519E8337FB}"/>
              </a:ext>
            </a:extLst>
          </p:cNvPr>
          <p:cNvSpPr/>
          <p:nvPr/>
        </p:nvSpPr>
        <p:spPr>
          <a:xfrm>
            <a:off x="6320615" y="2187074"/>
            <a:ext cx="2145796" cy="1700208"/>
          </a:xfrm>
          <a:prstGeom prst="rect">
            <a:avLst/>
          </a:prstGeom>
        </p:spPr>
        <p:txBody>
          <a:bodyPr wrap="square" lIns="0" tIns="0" rIns="0" bIns="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1B20F"/>
                </a:solidFill>
                <a:effectLst/>
                <a:uLnTx/>
                <a:uFillTx/>
                <a:latin typeface="Arial Narrow" panose="020B0606020202030204" pitchFamily="34" charset="0"/>
                <a:ea typeface="+mn-ea"/>
                <a:cs typeface="+mn-cs"/>
              </a:rPr>
              <a:t>Transfer Enrollment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x-none" sz="500" b="0" i="0" u="none" strike="noStrike" kern="1200" cap="none" spc="0" normalizeH="0" baseline="0" noProof="0">
              <a:ln>
                <a:noFill/>
              </a:ln>
              <a:solidFill>
                <a:srgbClr val="FFFFFF"/>
              </a:solidFill>
              <a:effectLst/>
              <a:uLnTx/>
              <a:uFillTx/>
              <a:latin typeface="Arial Narrow" panose="020B0606020202030204" pitchFamily="34"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400" b="0" i="0" u="none" strike="noStrike" kern="1200" cap="none" spc="0" normalizeH="0" baseline="0" noProof="0">
                <a:ln>
                  <a:noFill/>
                </a:ln>
                <a:solidFill>
                  <a:srgbClr val="FFFFFF"/>
                </a:solidFill>
                <a:effectLst/>
                <a:uLnTx/>
                <a:uFillTx/>
                <a:latin typeface="Arial Narrow" panose="020B0606020202030204" pitchFamily="34" charset="0"/>
                <a:ea typeface="Arial" charset="0"/>
                <a:cs typeface="Arial" charset="0"/>
              </a:rPr>
              <a:t>Transfer enrollment for TAMUC has been in decline since Fall 2019 – further exacerbating future enrollment challenges as community college pipelines decrease.</a:t>
            </a:r>
            <a:endParaRPr kumimoji="0" lang="en-US" sz="14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pic>
        <p:nvPicPr>
          <p:cNvPr id="29" name="Graphic 28" descr="Scales of justice outline">
            <a:extLst>
              <a:ext uri="{FF2B5EF4-FFF2-40B4-BE49-F238E27FC236}">
                <a16:creationId xmlns:a16="http://schemas.microsoft.com/office/drawing/2014/main" id="{7BCE789D-5A0D-4160-80D5-30B48E1F472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24301" y="4172766"/>
            <a:ext cx="577926" cy="577926"/>
          </a:xfrm>
          <a:prstGeom prst="rect">
            <a:avLst/>
          </a:prstGeom>
        </p:spPr>
      </p:pic>
    </p:spTree>
    <p:extLst>
      <p:ext uri="{BB962C8B-B14F-4D97-AF65-F5344CB8AC3E}">
        <p14:creationId xmlns:p14="http://schemas.microsoft.com/office/powerpoint/2010/main" val="207290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EED3E0-40DE-4C52-99DC-C532247C4687}"/>
              </a:ext>
            </a:extLst>
          </p:cNvPr>
          <p:cNvSpPr>
            <a:spLocks noGrp="1"/>
          </p:cNvSpPr>
          <p:nvPr>
            <p:ph type="title"/>
          </p:nvPr>
        </p:nvSpPr>
        <p:spPr>
          <a:xfrm>
            <a:off x="438909" y="471877"/>
            <a:ext cx="8229600" cy="585600"/>
          </a:xfrm>
        </p:spPr>
        <p:txBody>
          <a:bodyPr/>
          <a:lstStyle/>
          <a:p>
            <a:r>
              <a:rPr lang="en-US" sz="3200" b="1" dirty="0">
                <a:solidFill>
                  <a:schemeClr val="tx2"/>
                </a:solidFill>
                <a:latin typeface="Arial Narrow" panose="020B0606020202030204" pitchFamily="34" charset="0"/>
              </a:rPr>
              <a:t>STRATEGIC ENROLLMENT PLAN</a:t>
            </a:r>
            <a:endParaRPr lang="en-US" dirty="0">
              <a:solidFill>
                <a:srgbClr val="00205B"/>
              </a:solidFill>
              <a:latin typeface="Arial Narrow" panose="020B0606020202030204" pitchFamily="34" charset="0"/>
            </a:endParaRPr>
          </a:p>
        </p:txBody>
      </p:sp>
      <p:sp>
        <p:nvSpPr>
          <p:cNvPr id="14" name="Text Placeholder 2">
            <a:extLst>
              <a:ext uri="{FF2B5EF4-FFF2-40B4-BE49-F238E27FC236}">
                <a16:creationId xmlns:a16="http://schemas.microsoft.com/office/drawing/2014/main" id="{8AF87C95-DA53-4B71-BFBB-BE8BEDA0BF4F}"/>
              </a:ext>
            </a:extLst>
          </p:cNvPr>
          <p:cNvSpPr txBox="1">
            <a:spLocks/>
          </p:cNvSpPr>
          <p:nvPr/>
        </p:nvSpPr>
        <p:spPr>
          <a:xfrm>
            <a:off x="457199" y="886960"/>
            <a:ext cx="8328213" cy="585600"/>
          </a:xfrm>
          <a:prstGeom prst="rect">
            <a:avLst/>
          </a:prstGeom>
        </p:spPr>
        <p:txBody>
          <a:bodyPr vert="horz" lIns="0" tIns="0" rIns="0" bIns="0" rtlCol="0" anchor="t" anchorCtr="0">
            <a:normAutofit/>
          </a:bodyPr>
          <a:lstStyle>
            <a:lvl1pPr marL="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50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548B"/>
              </a:buClr>
              <a:buSzTx/>
              <a:buFont typeface="Arial" panose="020B0604020202020204" pitchFamily="34" charset="0"/>
              <a:buNone/>
              <a:tabLst/>
              <a:defRPr/>
            </a:pPr>
            <a:r>
              <a:rPr kumimoji="0" lang="en-US" sz="2400" b="1" i="0" u="none" strike="noStrike" kern="1200" cap="none" spc="0" normalizeH="0" baseline="0" noProof="0" dirty="0">
                <a:ln>
                  <a:noFill/>
                </a:ln>
                <a:solidFill>
                  <a:srgbClr val="00386C"/>
                </a:solidFill>
                <a:effectLst/>
                <a:uLnTx/>
                <a:uFillTx/>
                <a:latin typeface="Arial Narrow" panose="020B0606020202030204" pitchFamily="34" charset="0"/>
                <a:ea typeface="+mn-ea"/>
                <a:cs typeface="+mn-cs"/>
              </a:rPr>
              <a:t>FRAMEWORK: ELEMENTS OF THE PLAN</a:t>
            </a:r>
          </a:p>
        </p:txBody>
      </p:sp>
      <p:sp>
        <p:nvSpPr>
          <p:cNvPr id="15" name="TextBox 14">
            <a:extLst>
              <a:ext uri="{FF2B5EF4-FFF2-40B4-BE49-F238E27FC236}">
                <a16:creationId xmlns:a16="http://schemas.microsoft.com/office/drawing/2014/main" id="{B9052DD0-2EC5-4999-AB35-B9AF21CA8214}"/>
              </a:ext>
            </a:extLst>
          </p:cNvPr>
          <p:cNvSpPr txBox="1"/>
          <p:nvPr/>
        </p:nvSpPr>
        <p:spPr>
          <a:xfrm>
            <a:off x="457201" y="1281708"/>
            <a:ext cx="8382000" cy="73866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The Strategic Enrollment Plan is driven by the positioning statement and strategic priorities, which articulates TAMUC’s vision for enhancing enrollment and student success over the next five years. From there, the SEP is composed of a set of actionable initiatives and activities to achieve the goals set forth. </a:t>
            </a:r>
          </a:p>
        </p:txBody>
      </p:sp>
      <p:grpSp>
        <p:nvGrpSpPr>
          <p:cNvPr id="9" name="Group 8">
            <a:extLst>
              <a:ext uri="{FF2B5EF4-FFF2-40B4-BE49-F238E27FC236}">
                <a16:creationId xmlns:a16="http://schemas.microsoft.com/office/drawing/2014/main" id="{183A01B2-651C-4704-9877-9FCB2F95BB8B}"/>
              </a:ext>
            </a:extLst>
          </p:cNvPr>
          <p:cNvGrpSpPr/>
          <p:nvPr/>
        </p:nvGrpSpPr>
        <p:grpSpPr>
          <a:xfrm>
            <a:off x="1114425" y="2225371"/>
            <a:ext cx="7372351" cy="4196239"/>
            <a:chOff x="1466850" y="2244603"/>
            <a:chExt cx="7372351" cy="4196239"/>
          </a:xfrm>
        </p:grpSpPr>
        <p:sp>
          <p:nvSpPr>
            <p:cNvPr id="2" name="Rectangle: Rounded Corners 1">
              <a:extLst>
                <a:ext uri="{FF2B5EF4-FFF2-40B4-BE49-F238E27FC236}">
                  <a16:creationId xmlns:a16="http://schemas.microsoft.com/office/drawing/2014/main" id="{169B71EF-E348-4204-BD7B-0E3E0101E6AB}"/>
                </a:ext>
              </a:extLst>
            </p:cNvPr>
            <p:cNvSpPr/>
            <p:nvPr/>
          </p:nvSpPr>
          <p:spPr>
            <a:xfrm>
              <a:off x="1466850" y="2244603"/>
              <a:ext cx="1981200" cy="738664"/>
            </a:xfrm>
            <a:prstGeom prst="roundRect">
              <a:avLst/>
            </a:prstGeom>
            <a:solidFill>
              <a:srgbClr val="00386C"/>
            </a:solidFill>
            <a:ln w="19050">
              <a:solidFill>
                <a:srgbClr val="F1B20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Narrow" panose="020B0606020202030204" pitchFamily="34" charset="0"/>
                </a:rPr>
                <a:t>Positioning Statement</a:t>
              </a:r>
            </a:p>
          </p:txBody>
        </p:sp>
        <p:sp>
          <p:nvSpPr>
            <p:cNvPr id="10" name="Rectangle: Rounded Corners 9">
              <a:extLst>
                <a:ext uri="{FF2B5EF4-FFF2-40B4-BE49-F238E27FC236}">
                  <a16:creationId xmlns:a16="http://schemas.microsoft.com/office/drawing/2014/main" id="{D0EFF983-EA7A-41E7-959B-269ACAE4F8F5}"/>
                </a:ext>
              </a:extLst>
            </p:cNvPr>
            <p:cNvSpPr/>
            <p:nvPr/>
          </p:nvSpPr>
          <p:spPr>
            <a:xfrm>
              <a:off x="1466850" y="3397128"/>
              <a:ext cx="1981200" cy="738664"/>
            </a:xfrm>
            <a:prstGeom prst="roundRect">
              <a:avLst/>
            </a:prstGeom>
            <a:solidFill>
              <a:srgbClr val="00386C"/>
            </a:solidFill>
            <a:ln w="19050">
              <a:solidFill>
                <a:srgbClr val="F1B20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Narrow" panose="020B0606020202030204" pitchFamily="34" charset="0"/>
                </a:rPr>
                <a:t>Strategic Priorities</a:t>
              </a:r>
            </a:p>
          </p:txBody>
        </p:sp>
        <p:sp>
          <p:nvSpPr>
            <p:cNvPr id="11" name="Rectangle: Rounded Corners 10">
              <a:extLst>
                <a:ext uri="{FF2B5EF4-FFF2-40B4-BE49-F238E27FC236}">
                  <a16:creationId xmlns:a16="http://schemas.microsoft.com/office/drawing/2014/main" id="{C6C1B339-578A-4B00-ABF8-DDF7F9B75518}"/>
                </a:ext>
              </a:extLst>
            </p:cNvPr>
            <p:cNvSpPr/>
            <p:nvPr/>
          </p:nvSpPr>
          <p:spPr>
            <a:xfrm>
              <a:off x="1466850" y="4549653"/>
              <a:ext cx="1981200" cy="738664"/>
            </a:xfrm>
            <a:prstGeom prst="roundRect">
              <a:avLst/>
            </a:prstGeom>
            <a:solidFill>
              <a:srgbClr val="00386C"/>
            </a:solidFill>
            <a:ln w="19050">
              <a:solidFill>
                <a:srgbClr val="F1B20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Narrow" panose="020B0606020202030204" pitchFamily="34" charset="0"/>
                </a:rPr>
                <a:t>Initiatives to Pursue</a:t>
              </a:r>
            </a:p>
          </p:txBody>
        </p:sp>
        <p:sp>
          <p:nvSpPr>
            <p:cNvPr id="12" name="Rectangle: Rounded Corners 11">
              <a:extLst>
                <a:ext uri="{FF2B5EF4-FFF2-40B4-BE49-F238E27FC236}">
                  <a16:creationId xmlns:a16="http://schemas.microsoft.com/office/drawing/2014/main" id="{C6A519DF-8BB3-4315-8DE1-A1E499948F63}"/>
                </a:ext>
              </a:extLst>
            </p:cNvPr>
            <p:cNvSpPr/>
            <p:nvPr/>
          </p:nvSpPr>
          <p:spPr>
            <a:xfrm>
              <a:off x="1466850" y="5702178"/>
              <a:ext cx="1981200" cy="738664"/>
            </a:xfrm>
            <a:prstGeom prst="roundRect">
              <a:avLst/>
            </a:prstGeom>
            <a:solidFill>
              <a:srgbClr val="00386C"/>
            </a:solidFill>
            <a:ln w="19050">
              <a:solidFill>
                <a:srgbClr val="F1B20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Narrow" panose="020B0606020202030204" pitchFamily="34" charset="0"/>
                </a:rPr>
                <a:t>Goals &amp; Metrics</a:t>
              </a:r>
            </a:p>
          </p:txBody>
        </p:sp>
        <p:sp>
          <p:nvSpPr>
            <p:cNvPr id="3" name="Arrow: Down 2">
              <a:extLst>
                <a:ext uri="{FF2B5EF4-FFF2-40B4-BE49-F238E27FC236}">
                  <a16:creationId xmlns:a16="http://schemas.microsoft.com/office/drawing/2014/main" id="{2D3D6636-879A-46A6-98D8-A845EF7402EC}"/>
                </a:ext>
              </a:extLst>
            </p:cNvPr>
            <p:cNvSpPr/>
            <p:nvPr/>
          </p:nvSpPr>
          <p:spPr>
            <a:xfrm>
              <a:off x="2295525" y="3047707"/>
              <a:ext cx="361950" cy="319582"/>
            </a:xfrm>
            <a:prstGeom prst="downArrow">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1B484B2-B021-46B8-818C-F0116AB672C3}"/>
                </a:ext>
              </a:extLst>
            </p:cNvPr>
            <p:cNvSpPr/>
            <p:nvPr/>
          </p:nvSpPr>
          <p:spPr>
            <a:xfrm>
              <a:off x="2295525" y="4191971"/>
              <a:ext cx="361950" cy="319582"/>
            </a:xfrm>
            <a:prstGeom prst="downArrow">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9088185B-4C4A-42DE-8962-339ACF70DB29}"/>
                </a:ext>
              </a:extLst>
            </p:cNvPr>
            <p:cNvSpPr/>
            <p:nvPr/>
          </p:nvSpPr>
          <p:spPr>
            <a:xfrm>
              <a:off x="2295525" y="5335456"/>
              <a:ext cx="361950" cy="319582"/>
            </a:xfrm>
            <a:prstGeom prst="downArrow">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DB716A-E8CE-4A2B-A803-44617C26D5C5}"/>
                </a:ext>
              </a:extLst>
            </p:cNvPr>
            <p:cNvSpPr txBox="1"/>
            <p:nvPr/>
          </p:nvSpPr>
          <p:spPr>
            <a:xfrm>
              <a:off x="3686933" y="2352325"/>
              <a:ext cx="4981575" cy="523220"/>
            </a:xfrm>
            <a:prstGeom prst="rect">
              <a:avLst/>
            </a:prstGeom>
            <a:noFill/>
          </p:spPr>
          <p:txBody>
            <a:bodyPr wrap="square" rtlCol="0">
              <a:spAutoFit/>
            </a:bodyPr>
            <a:lstStyle/>
            <a:p>
              <a:r>
                <a:rPr lang="en-US" sz="1400" dirty="0">
                  <a:solidFill>
                    <a:schemeClr val="tx2"/>
                  </a:solidFill>
                  <a:latin typeface="Arial Narrow" panose="020B0606020202030204" pitchFamily="34" charset="0"/>
                </a:rPr>
                <a:t>A unified statement highlighting key attributes TAMUC aspires to achieve through the execution of the Strategic Enrollment Plan.</a:t>
              </a:r>
            </a:p>
          </p:txBody>
        </p:sp>
        <p:sp>
          <p:nvSpPr>
            <p:cNvPr id="18" name="TextBox 17">
              <a:extLst>
                <a:ext uri="{FF2B5EF4-FFF2-40B4-BE49-F238E27FC236}">
                  <a16:creationId xmlns:a16="http://schemas.microsoft.com/office/drawing/2014/main" id="{03BFA76B-7195-4CB4-8349-ECDF78FF0101}"/>
                </a:ext>
              </a:extLst>
            </p:cNvPr>
            <p:cNvSpPr txBox="1"/>
            <p:nvPr/>
          </p:nvSpPr>
          <p:spPr>
            <a:xfrm>
              <a:off x="3686932" y="3504850"/>
              <a:ext cx="4981575" cy="523220"/>
            </a:xfrm>
            <a:prstGeom prst="rect">
              <a:avLst/>
            </a:prstGeom>
            <a:noFill/>
          </p:spPr>
          <p:txBody>
            <a:bodyPr wrap="square" rtlCol="0">
              <a:spAutoFit/>
            </a:bodyPr>
            <a:lstStyle/>
            <a:p>
              <a:r>
                <a:rPr lang="en-US" sz="1400" dirty="0">
                  <a:solidFill>
                    <a:schemeClr val="tx2"/>
                  </a:solidFill>
                  <a:latin typeface="Arial Narrow" panose="020B0606020202030204" pitchFamily="34" charset="0"/>
                </a:rPr>
                <a:t>TAMUC’s SEP has three overarching priorities that will guide all activities and action items with explicit goals and metrics.</a:t>
              </a:r>
            </a:p>
          </p:txBody>
        </p:sp>
        <p:sp>
          <p:nvSpPr>
            <p:cNvPr id="19" name="TextBox 18">
              <a:extLst>
                <a:ext uri="{FF2B5EF4-FFF2-40B4-BE49-F238E27FC236}">
                  <a16:creationId xmlns:a16="http://schemas.microsoft.com/office/drawing/2014/main" id="{5A828BCC-F2D4-4B19-B360-36B451C4045A}"/>
                </a:ext>
              </a:extLst>
            </p:cNvPr>
            <p:cNvSpPr txBox="1"/>
            <p:nvPr/>
          </p:nvSpPr>
          <p:spPr>
            <a:xfrm>
              <a:off x="3686933" y="4657375"/>
              <a:ext cx="4981575" cy="523220"/>
            </a:xfrm>
            <a:prstGeom prst="rect">
              <a:avLst/>
            </a:prstGeom>
            <a:noFill/>
          </p:spPr>
          <p:txBody>
            <a:bodyPr wrap="square" rtlCol="0">
              <a:spAutoFit/>
            </a:bodyPr>
            <a:lstStyle/>
            <a:p>
              <a:r>
                <a:rPr lang="en-US" sz="1400" dirty="0">
                  <a:solidFill>
                    <a:schemeClr val="tx2"/>
                  </a:solidFill>
                  <a:latin typeface="Arial Narrow" panose="020B0606020202030204" pitchFamily="34" charset="0"/>
                </a:rPr>
                <a:t>Each strategic priority then includes a set of initiatives to pursue supported by detailed action items for execution.</a:t>
              </a:r>
            </a:p>
          </p:txBody>
        </p:sp>
        <p:sp>
          <p:nvSpPr>
            <p:cNvPr id="20" name="TextBox 19">
              <a:extLst>
                <a:ext uri="{FF2B5EF4-FFF2-40B4-BE49-F238E27FC236}">
                  <a16:creationId xmlns:a16="http://schemas.microsoft.com/office/drawing/2014/main" id="{D8850A62-3E1C-4E3C-B061-AE964547EAB7}"/>
                </a:ext>
              </a:extLst>
            </p:cNvPr>
            <p:cNvSpPr txBox="1"/>
            <p:nvPr/>
          </p:nvSpPr>
          <p:spPr>
            <a:xfrm>
              <a:off x="3686931" y="5692788"/>
              <a:ext cx="5152270" cy="738664"/>
            </a:xfrm>
            <a:prstGeom prst="rect">
              <a:avLst/>
            </a:prstGeom>
            <a:noFill/>
          </p:spPr>
          <p:txBody>
            <a:bodyPr wrap="square" rtlCol="0">
              <a:spAutoFit/>
            </a:bodyPr>
            <a:lstStyle/>
            <a:p>
              <a:r>
                <a:rPr lang="en-US" sz="1400" dirty="0">
                  <a:solidFill>
                    <a:schemeClr val="tx2"/>
                  </a:solidFill>
                  <a:latin typeface="Arial Narrow" panose="020B0606020202030204" pitchFamily="34" charset="0"/>
                </a:rPr>
                <a:t>High-level goals have been to defined in alignment with each priority, but TAMUC will continue to evaluate and refine these metrics to accomplish the goals set out in the Plan.</a:t>
              </a:r>
            </a:p>
          </p:txBody>
        </p:sp>
      </p:grpSp>
    </p:spTree>
    <p:extLst>
      <p:ext uri="{BB962C8B-B14F-4D97-AF65-F5344CB8AC3E}">
        <p14:creationId xmlns:p14="http://schemas.microsoft.com/office/powerpoint/2010/main" val="32712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EED3E0-40DE-4C52-99DC-C532247C4687}"/>
              </a:ext>
            </a:extLst>
          </p:cNvPr>
          <p:cNvSpPr>
            <a:spLocks noGrp="1"/>
          </p:cNvSpPr>
          <p:nvPr>
            <p:ph type="title"/>
          </p:nvPr>
        </p:nvSpPr>
        <p:spPr>
          <a:xfrm>
            <a:off x="438909" y="471877"/>
            <a:ext cx="8229600" cy="585600"/>
          </a:xfrm>
        </p:spPr>
        <p:txBody>
          <a:bodyPr/>
          <a:lstStyle/>
          <a:p>
            <a:r>
              <a:rPr kumimoji="0" lang="en-US" sz="3200" b="1" i="0" u="none" strike="noStrike" kern="1200" cap="none" spc="0" normalizeH="0" baseline="0" noProof="0" dirty="0">
                <a:ln>
                  <a:noFill/>
                </a:ln>
                <a:solidFill>
                  <a:schemeClr val="tx2"/>
                </a:solidFill>
                <a:effectLst/>
                <a:uLnTx/>
                <a:uFillTx/>
                <a:latin typeface="Arial Narrow" panose="020B0606020202030204" pitchFamily="34" charset="0"/>
                <a:ea typeface="+mn-ea"/>
                <a:cs typeface="+mn-cs"/>
              </a:rPr>
              <a:t>STRATEGIC ENROLLMENT PLAN</a:t>
            </a:r>
            <a:br>
              <a:rPr lang="en-US" sz="2400" b="1" dirty="0">
                <a:solidFill>
                  <a:srgbClr val="00386C"/>
                </a:solidFill>
                <a:latin typeface="Arial Narrow" panose="020B0606020202030204" pitchFamily="34" charset="0"/>
              </a:rPr>
            </a:br>
            <a:endParaRPr lang="en-US" dirty="0">
              <a:solidFill>
                <a:srgbClr val="00205B"/>
              </a:solidFill>
              <a:latin typeface="Arial Narrow" panose="020B0606020202030204" pitchFamily="34" charset="0"/>
            </a:endParaRPr>
          </a:p>
        </p:txBody>
      </p:sp>
      <p:sp>
        <p:nvSpPr>
          <p:cNvPr id="14" name="Text Placeholder 2">
            <a:extLst>
              <a:ext uri="{FF2B5EF4-FFF2-40B4-BE49-F238E27FC236}">
                <a16:creationId xmlns:a16="http://schemas.microsoft.com/office/drawing/2014/main" id="{8AF87C95-DA53-4B71-BFBB-BE8BEDA0BF4F}"/>
              </a:ext>
            </a:extLst>
          </p:cNvPr>
          <p:cNvSpPr txBox="1">
            <a:spLocks/>
          </p:cNvSpPr>
          <p:nvPr/>
        </p:nvSpPr>
        <p:spPr>
          <a:xfrm>
            <a:off x="457199" y="886960"/>
            <a:ext cx="8328213" cy="585600"/>
          </a:xfrm>
          <a:prstGeom prst="rect">
            <a:avLst/>
          </a:prstGeom>
        </p:spPr>
        <p:txBody>
          <a:bodyPr vert="horz" lIns="0" tIns="0" rIns="0" bIns="0" rtlCol="0" anchor="t" anchorCtr="0">
            <a:normAutofit/>
          </a:bodyPr>
          <a:lstStyle>
            <a:lvl1pPr marL="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50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548B"/>
              </a:buClr>
              <a:buSzTx/>
              <a:buFont typeface="Arial" panose="020B0604020202020204" pitchFamily="34" charset="0"/>
              <a:buNone/>
              <a:tabLst/>
              <a:defRPr/>
            </a:pPr>
            <a:r>
              <a:rPr kumimoji="0" lang="en-US" sz="2400" b="1" i="0" u="none" strike="noStrike" kern="1200" cap="none" spc="0" normalizeH="0" baseline="0" noProof="0" dirty="0">
                <a:ln>
                  <a:noFill/>
                </a:ln>
                <a:solidFill>
                  <a:srgbClr val="00386C"/>
                </a:solidFill>
                <a:effectLst/>
                <a:uLnTx/>
                <a:uFillTx/>
                <a:latin typeface="Arial Narrow" panose="020B0606020202030204" pitchFamily="34" charset="0"/>
                <a:ea typeface="+mn-ea"/>
                <a:cs typeface="+mn-cs"/>
              </a:rPr>
              <a:t>VISION FOR ENROLLMENT &amp; STUDENT SUCCESS</a:t>
            </a:r>
          </a:p>
        </p:txBody>
      </p:sp>
      <p:sp>
        <p:nvSpPr>
          <p:cNvPr id="15" name="TextBox 14">
            <a:extLst>
              <a:ext uri="{FF2B5EF4-FFF2-40B4-BE49-F238E27FC236}">
                <a16:creationId xmlns:a16="http://schemas.microsoft.com/office/drawing/2014/main" id="{B9052DD0-2EC5-4999-AB35-B9AF21CA8214}"/>
              </a:ext>
            </a:extLst>
          </p:cNvPr>
          <p:cNvSpPr txBox="1"/>
          <p:nvPr/>
        </p:nvSpPr>
        <p:spPr>
          <a:xfrm>
            <a:off x="457201" y="1281708"/>
            <a:ext cx="8211308" cy="492443"/>
          </a:xfrm>
          <a:prstGeom prst="rect">
            <a:avLst/>
          </a:prstGeom>
          <a:noFill/>
        </p:spPr>
        <p:txBody>
          <a:bodyPr wrap="square" lIns="0" tIns="0" rIns="0" bIns="0">
            <a:spAutoFit/>
          </a:bodyPr>
          <a:lstStyle/>
          <a:p>
            <a:pPr lvl="0">
              <a:defRPr/>
            </a:pPr>
            <a:r>
              <a:rPr lang="en-US" sz="1600" dirty="0">
                <a:solidFill>
                  <a:schemeClr val="tx2"/>
                </a:solidFill>
                <a:latin typeface="Arial Narrow" panose="020B0606020202030204" pitchFamily="34" charset="0"/>
              </a:rPr>
              <a:t>The positioning statement and three priorities below – derived from discussion and evaluation of the graduate and undergraduate opportunities – serve as the foundation for the key initiatives that will drive TAMUC’s plan.</a:t>
            </a:r>
            <a:endParaRPr kumimoji="0" lang="en-US" sz="1400" b="0" strike="noStrike" kern="1200" cap="none" spc="0" normalizeH="0" baseline="0" noProof="0" dirty="0">
              <a:ln>
                <a:noFill/>
              </a:ln>
              <a:solidFill>
                <a:schemeClr val="tx2"/>
              </a:solidFill>
              <a:effectLst/>
              <a:uLnTx/>
              <a:uFillTx/>
              <a:latin typeface="Arial Narrow" panose="020B0606020202030204" pitchFamily="34" charset="0"/>
            </a:endParaRPr>
          </a:p>
        </p:txBody>
      </p:sp>
      <p:sp>
        <p:nvSpPr>
          <p:cNvPr id="25" name="Rectangle 24">
            <a:extLst>
              <a:ext uri="{FF2B5EF4-FFF2-40B4-BE49-F238E27FC236}">
                <a16:creationId xmlns:a16="http://schemas.microsoft.com/office/drawing/2014/main" id="{0B9FD544-7A45-4282-9F70-71880111DFC5}"/>
              </a:ext>
            </a:extLst>
          </p:cNvPr>
          <p:cNvSpPr/>
          <p:nvPr/>
        </p:nvSpPr>
        <p:spPr>
          <a:xfrm>
            <a:off x="438909" y="3080396"/>
            <a:ext cx="2966224" cy="961121"/>
          </a:xfrm>
          <a:prstGeom prst="rect">
            <a:avLst/>
          </a:prstGeom>
          <a:solidFill>
            <a:srgbClr val="00386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Arial Narrow" panose="020B0606020202030204" pitchFamily="34" charset="0"/>
                <a:ea typeface="+mn-ea"/>
                <a:cs typeface="+mn-cs"/>
              </a:rPr>
              <a:t>INTEGRATED ENROLLMENT STRATEGY</a:t>
            </a:r>
          </a:p>
        </p:txBody>
      </p:sp>
      <p:sp>
        <p:nvSpPr>
          <p:cNvPr id="26" name="Rectangle 25">
            <a:extLst>
              <a:ext uri="{FF2B5EF4-FFF2-40B4-BE49-F238E27FC236}">
                <a16:creationId xmlns:a16="http://schemas.microsoft.com/office/drawing/2014/main" id="{8EA99DB8-6E31-458D-B62E-A0F49F24F4A6}"/>
              </a:ext>
            </a:extLst>
          </p:cNvPr>
          <p:cNvSpPr/>
          <p:nvPr/>
        </p:nvSpPr>
        <p:spPr>
          <a:xfrm>
            <a:off x="438909" y="4188232"/>
            <a:ext cx="2966224" cy="963639"/>
          </a:xfrm>
          <a:prstGeom prst="rect">
            <a:avLst/>
          </a:prstGeom>
          <a:solidFill>
            <a:srgbClr val="F1B20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Arial Narrow" panose="020B0606020202030204" pitchFamily="34" charset="0"/>
                <a:ea typeface="+mn-ea"/>
                <a:cs typeface="+mn-cs"/>
              </a:rPr>
              <a:t>CULTURE OF STUDENT SUCCESS</a:t>
            </a:r>
          </a:p>
        </p:txBody>
      </p:sp>
      <p:sp>
        <p:nvSpPr>
          <p:cNvPr id="28" name="Rectangle 27">
            <a:extLst>
              <a:ext uri="{FF2B5EF4-FFF2-40B4-BE49-F238E27FC236}">
                <a16:creationId xmlns:a16="http://schemas.microsoft.com/office/drawing/2014/main" id="{4623B017-C09B-4EB9-B7F8-EBAE89698CD6}"/>
              </a:ext>
            </a:extLst>
          </p:cNvPr>
          <p:cNvSpPr/>
          <p:nvPr/>
        </p:nvSpPr>
        <p:spPr>
          <a:xfrm>
            <a:off x="438909" y="5271505"/>
            <a:ext cx="2966224" cy="961121"/>
          </a:xfrm>
          <a:prstGeom prst="rect">
            <a:avLst/>
          </a:prstGeom>
          <a:solidFill>
            <a:srgbClr val="7F7F7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Arial Narrow" panose="020B0606020202030204" pitchFamily="34" charset="0"/>
                <a:ea typeface="+mn-ea"/>
                <a:cs typeface="+mn-cs"/>
              </a:rPr>
              <a:t>DYNAMIC ACADEMIC EXPERIENCE</a:t>
            </a:r>
          </a:p>
        </p:txBody>
      </p:sp>
      <p:sp>
        <p:nvSpPr>
          <p:cNvPr id="29" name="Rectangle 28">
            <a:extLst>
              <a:ext uri="{FF2B5EF4-FFF2-40B4-BE49-F238E27FC236}">
                <a16:creationId xmlns:a16="http://schemas.microsoft.com/office/drawing/2014/main" id="{93748CA9-AC33-43C9-9E82-B46F4F8B9ADF}"/>
              </a:ext>
            </a:extLst>
          </p:cNvPr>
          <p:cNvSpPr/>
          <p:nvPr/>
        </p:nvSpPr>
        <p:spPr>
          <a:xfrm>
            <a:off x="3761973" y="3082914"/>
            <a:ext cx="4906536" cy="961121"/>
          </a:xfrm>
          <a:prstGeom prst="rect">
            <a:avLst/>
          </a:prstGeom>
          <a:solidFill>
            <a:srgbClr val="FFFFFF"/>
          </a:solidFill>
          <a:ln w="9525" cap="flat" cmpd="sng" algn="ctr">
            <a:solidFill>
              <a:srgbClr val="00386C"/>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B2B2B"/>
                </a:solidFill>
                <a:effectLst/>
                <a:uLnTx/>
                <a:uFillTx/>
                <a:latin typeface="Arial Narrow" panose="020B0606020202030204" pitchFamily="34" charset="0"/>
                <a:ea typeface="+mn-ea"/>
                <a:cs typeface="+mn-cs"/>
              </a:rPr>
              <a:t>Develop a data-informed, campus-wide enrollment strategy with measurable evidence of impact to create sustainable growth across all programs. </a:t>
            </a:r>
          </a:p>
        </p:txBody>
      </p:sp>
      <p:cxnSp>
        <p:nvCxnSpPr>
          <p:cNvPr id="34" name="Straight Arrow Connector 33">
            <a:extLst>
              <a:ext uri="{FF2B5EF4-FFF2-40B4-BE49-F238E27FC236}">
                <a16:creationId xmlns:a16="http://schemas.microsoft.com/office/drawing/2014/main" id="{6A2D7FBE-F50A-408B-ADFD-952B1C711C64}"/>
              </a:ext>
            </a:extLst>
          </p:cNvPr>
          <p:cNvCxnSpPr>
            <a:cxnSpLocks/>
            <a:stCxn id="25" idx="3"/>
            <a:endCxn id="29" idx="1"/>
          </p:cNvCxnSpPr>
          <p:nvPr/>
        </p:nvCxnSpPr>
        <p:spPr>
          <a:xfrm>
            <a:off x="3405133" y="3560957"/>
            <a:ext cx="356840" cy="2518"/>
          </a:xfrm>
          <a:prstGeom prst="straightConnector1">
            <a:avLst/>
          </a:prstGeom>
          <a:noFill/>
          <a:ln w="6350" cap="flat" cmpd="sng" algn="ctr">
            <a:solidFill>
              <a:srgbClr val="00386C"/>
            </a:solidFill>
            <a:prstDash val="solid"/>
            <a:tailEnd type="triangle"/>
          </a:ln>
          <a:effectLst/>
        </p:spPr>
      </p:cxnSp>
      <p:sp>
        <p:nvSpPr>
          <p:cNvPr id="35" name="Rectangle 34">
            <a:extLst>
              <a:ext uri="{FF2B5EF4-FFF2-40B4-BE49-F238E27FC236}">
                <a16:creationId xmlns:a16="http://schemas.microsoft.com/office/drawing/2014/main" id="{51B65CA4-61FA-414B-AD2C-AF8CCAB43FCF}"/>
              </a:ext>
            </a:extLst>
          </p:cNvPr>
          <p:cNvSpPr/>
          <p:nvPr/>
        </p:nvSpPr>
        <p:spPr>
          <a:xfrm>
            <a:off x="3761973" y="4188233"/>
            <a:ext cx="4906536" cy="961120"/>
          </a:xfrm>
          <a:prstGeom prst="rect">
            <a:avLst/>
          </a:prstGeom>
          <a:solidFill>
            <a:srgbClr val="FFFFFF"/>
          </a:solidFill>
          <a:ln w="9525" cap="flat" cmpd="sng" algn="ctr">
            <a:solidFill>
              <a:srgbClr val="F1B20F"/>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B2B2B"/>
                </a:solidFill>
                <a:effectLst/>
                <a:uLnTx/>
                <a:uFillTx/>
                <a:latin typeface="Arial Narrow" panose="020B0606020202030204" pitchFamily="34" charset="0"/>
                <a:ea typeface="+mn-ea"/>
                <a:cs typeface="+mn-cs"/>
              </a:rPr>
              <a:t>Establish a culture of accountability in supporting student success at TAMUC by defining roles and responsibilities for campus stakeholders to increase student progression.</a:t>
            </a:r>
          </a:p>
        </p:txBody>
      </p:sp>
      <p:sp>
        <p:nvSpPr>
          <p:cNvPr id="36" name="Rectangle 35">
            <a:extLst>
              <a:ext uri="{FF2B5EF4-FFF2-40B4-BE49-F238E27FC236}">
                <a16:creationId xmlns:a16="http://schemas.microsoft.com/office/drawing/2014/main" id="{4F61755C-6491-4B9C-B515-59A24DF9C646}"/>
              </a:ext>
            </a:extLst>
          </p:cNvPr>
          <p:cNvSpPr/>
          <p:nvPr/>
        </p:nvSpPr>
        <p:spPr>
          <a:xfrm>
            <a:off x="3761973" y="5271507"/>
            <a:ext cx="4906536" cy="961120"/>
          </a:xfrm>
          <a:prstGeom prst="rect">
            <a:avLst/>
          </a:prstGeom>
          <a:solidFill>
            <a:srgbClr val="FFFFFF"/>
          </a:solidFill>
          <a:ln w="9525" cap="flat" cmpd="sng" algn="ctr">
            <a:solidFill>
              <a:srgbClr val="7F7F7F"/>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B2B2B"/>
                </a:solidFill>
                <a:effectLst/>
                <a:uLnTx/>
                <a:uFillTx/>
                <a:latin typeface="Arial Narrow" panose="020B0606020202030204" pitchFamily="34" charset="0"/>
                <a:ea typeface="+mn-ea"/>
                <a:cs typeface="+mn-cs"/>
              </a:rPr>
              <a:t>Deliver a dynamic academic experience that offers innovative degree options – through versatile modality and program types – and is aligned to market demands and student needs.</a:t>
            </a:r>
          </a:p>
        </p:txBody>
      </p:sp>
      <p:cxnSp>
        <p:nvCxnSpPr>
          <p:cNvPr id="37" name="Straight Arrow Connector 36">
            <a:extLst>
              <a:ext uri="{FF2B5EF4-FFF2-40B4-BE49-F238E27FC236}">
                <a16:creationId xmlns:a16="http://schemas.microsoft.com/office/drawing/2014/main" id="{A50342C3-109B-4BC4-A4F4-ECE3C6B40045}"/>
              </a:ext>
            </a:extLst>
          </p:cNvPr>
          <p:cNvCxnSpPr>
            <a:cxnSpLocks/>
            <a:stCxn id="28" idx="3"/>
            <a:endCxn id="36" idx="1"/>
          </p:cNvCxnSpPr>
          <p:nvPr/>
        </p:nvCxnSpPr>
        <p:spPr>
          <a:xfrm>
            <a:off x="3405133" y="5752066"/>
            <a:ext cx="356840" cy="1"/>
          </a:xfrm>
          <a:prstGeom prst="straightConnector1">
            <a:avLst/>
          </a:prstGeom>
          <a:noFill/>
          <a:ln w="6350" cap="flat" cmpd="sng" algn="ctr">
            <a:solidFill>
              <a:srgbClr val="7F7F7F"/>
            </a:solidFill>
            <a:prstDash val="solid"/>
            <a:tailEnd type="triangle"/>
          </a:ln>
          <a:effectLst/>
        </p:spPr>
      </p:cxnSp>
      <p:cxnSp>
        <p:nvCxnSpPr>
          <p:cNvPr id="38" name="Straight Arrow Connector 37">
            <a:extLst>
              <a:ext uri="{FF2B5EF4-FFF2-40B4-BE49-F238E27FC236}">
                <a16:creationId xmlns:a16="http://schemas.microsoft.com/office/drawing/2014/main" id="{97F654D6-46E1-4AD4-8A8E-5A226AD97D88}"/>
              </a:ext>
            </a:extLst>
          </p:cNvPr>
          <p:cNvCxnSpPr>
            <a:cxnSpLocks/>
            <a:stCxn id="26" idx="3"/>
            <a:endCxn id="35" idx="1"/>
          </p:cNvCxnSpPr>
          <p:nvPr/>
        </p:nvCxnSpPr>
        <p:spPr>
          <a:xfrm flipV="1">
            <a:off x="3405133" y="4668793"/>
            <a:ext cx="356840" cy="1259"/>
          </a:xfrm>
          <a:prstGeom prst="straightConnector1">
            <a:avLst/>
          </a:prstGeom>
          <a:noFill/>
          <a:ln w="6350" cap="flat" cmpd="sng" algn="ctr">
            <a:solidFill>
              <a:srgbClr val="F1B20F"/>
            </a:solidFill>
            <a:prstDash val="solid"/>
            <a:tailEnd type="triangle"/>
          </a:ln>
          <a:effectLst/>
        </p:spPr>
      </p:cxnSp>
      <p:sp>
        <p:nvSpPr>
          <p:cNvPr id="39" name="Rectangle 38">
            <a:extLst>
              <a:ext uri="{FF2B5EF4-FFF2-40B4-BE49-F238E27FC236}">
                <a16:creationId xmlns:a16="http://schemas.microsoft.com/office/drawing/2014/main" id="{24ED104D-43F1-4CB4-B0A5-A001ED05533B}"/>
              </a:ext>
            </a:extLst>
          </p:cNvPr>
          <p:cNvSpPr/>
          <p:nvPr/>
        </p:nvSpPr>
        <p:spPr>
          <a:xfrm>
            <a:off x="438909" y="1998382"/>
            <a:ext cx="8229600" cy="935299"/>
          </a:xfrm>
          <a:prstGeom prst="rect">
            <a:avLst/>
          </a:prstGeom>
          <a:solidFill>
            <a:schemeClr val="bg2"/>
          </a:solidFill>
          <a:ln>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C"/>
                </a:solidFill>
                <a:effectLst/>
                <a:uLnTx/>
                <a:uFillTx/>
                <a:latin typeface="Arial Narrow"/>
                <a:ea typeface="+mn-ea"/>
                <a:cs typeface="+mn-cs"/>
              </a:rPr>
              <a:t>SEP POSITIONING STATEMENT</a:t>
            </a:r>
            <a:endParaRPr kumimoji="0" lang="en-US" sz="1600" b="1" i="0" u="none" strike="noStrike" kern="1200" cap="none" spc="0" normalizeH="0" baseline="0" noProof="0">
              <a:ln>
                <a:noFill/>
              </a:ln>
              <a:solidFill>
                <a:srgbClr val="00386C"/>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2B2B2B"/>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2B2B2B"/>
                </a:solidFill>
                <a:effectLst/>
                <a:uLnTx/>
                <a:uFillTx/>
                <a:latin typeface="Arial Narrow"/>
                <a:ea typeface="+mn-ea"/>
                <a:cs typeface="+mn-cs"/>
              </a:rPr>
              <a:t>A&amp;M-Commerce transforms students’ lives and promotes social mobility through quality experiences driven by engaged faculty </a:t>
            </a:r>
            <a:r>
              <a:rPr kumimoji="0" lang="en-US" sz="1600" i="0" u="none" strike="noStrike" kern="1200" cap="none" spc="0" normalizeH="0" baseline="0" noProof="0">
                <a:ln>
                  <a:noFill/>
                </a:ln>
                <a:solidFill>
                  <a:schemeClr val="tx2"/>
                </a:solidFill>
                <a:effectLst/>
                <a:uLnTx/>
                <a:uFillTx/>
                <a:latin typeface="Arial Narrow"/>
                <a:ea typeface="+mn-ea"/>
                <a:cs typeface="+mn-cs"/>
              </a:rPr>
              <a:t>and staff</a:t>
            </a:r>
            <a:r>
              <a:rPr kumimoji="0" lang="en-US" sz="1600" i="0" u="none" strike="noStrike" kern="1200" cap="none" spc="0" normalizeH="0" baseline="0" noProof="0">
                <a:ln>
                  <a:noFill/>
                </a:ln>
                <a:solidFill>
                  <a:srgbClr val="2B2B2B"/>
                </a:solidFill>
                <a:effectLst/>
                <a:uLnTx/>
                <a:uFillTx/>
                <a:latin typeface="Arial Narrow"/>
                <a:ea typeface="+mn-ea"/>
                <a:cs typeface="+mn-cs"/>
              </a:rPr>
              <a:t>, innovative teaching and learning, and market-relevant programs</a:t>
            </a:r>
            <a:r>
              <a:rPr kumimoji="0" lang="en-US" i="0" u="none" strike="noStrike" kern="1200" cap="none" spc="0" normalizeH="0" baseline="0" noProof="0">
                <a:ln>
                  <a:noFill/>
                </a:ln>
                <a:solidFill>
                  <a:srgbClr val="2B2B2B"/>
                </a:solidFill>
                <a:effectLst/>
                <a:uLnTx/>
                <a:uFillTx/>
                <a:latin typeface="Arial Narrow"/>
                <a:ea typeface="+mn-ea"/>
                <a:cs typeface="+mn-cs"/>
              </a:rPr>
              <a:t>.</a:t>
            </a:r>
            <a:endParaRPr kumimoji="0" lang="en-US" sz="2000" i="0" u="none" strike="noStrike" kern="1200" cap="none" spc="0" normalizeH="0" baseline="0" noProof="0">
              <a:ln>
                <a:noFill/>
              </a:ln>
              <a:solidFill>
                <a:srgbClr val="2B2B2B"/>
              </a:solidFill>
              <a:effectLst/>
              <a:uLnTx/>
              <a:uFillTx/>
              <a:latin typeface="Arial Narrow"/>
              <a:ea typeface="+mn-ea"/>
              <a:cs typeface="+mn-cs"/>
            </a:endParaRPr>
          </a:p>
        </p:txBody>
      </p:sp>
    </p:spTree>
    <p:extLst>
      <p:ext uri="{BB962C8B-B14F-4D97-AF65-F5344CB8AC3E}">
        <p14:creationId xmlns:p14="http://schemas.microsoft.com/office/powerpoint/2010/main" val="2449263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 name="Shape 119">
            <a:extLst>
              <a:ext uri="{FF2B5EF4-FFF2-40B4-BE49-F238E27FC236}">
                <a16:creationId xmlns:a16="http://schemas.microsoft.com/office/drawing/2014/main" id="{832CEBBE-DF80-467E-A00E-F906F54CBEC9}"/>
              </a:ext>
            </a:extLst>
          </p:cNvPr>
          <p:cNvSpPr/>
          <p:nvPr/>
        </p:nvSpPr>
        <p:spPr>
          <a:xfrm>
            <a:off x="4851384" y="1930399"/>
            <a:ext cx="3817126" cy="4455723"/>
          </a:xfrm>
          <a:prstGeom prst="rect">
            <a:avLst/>
          </a:prstGeom>
          <a:solidFill>
            <a:srgbClr val="F4F4F4">
              <a:alpha val="91000"/>
            </a:srgbClr>
          </a:solidFill>
          <a:ln w="12700">
            <a:miter lim="400000"/>
          </a:ln>
        </p:spPr>
        <p:txBody>
          <a:bodyPr lIns="97535" tIns="97535" rIns="97535" bIns="97535" anchor="ctr">
            <a:noAutofit/>
          </a:bodyPr>
          <a:lstStyle/>
          <a:p>
            <a:pPr marL="0" marR="0" lvl="0" indent="0" algn="ctr" defTabSz="158496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6144" b="0" i="0" u="none" strike="noStrike" kern="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sym typeface="Helvetica Light"/>
            </a:endParaRPr>
          </a:p>
        </p:txBody>
      </p:sp>
      <p:sp>
        <p:nvSpPr>
          <p:cNvPr id="13" name="Title 1">
            <a:extLst>
              <a:ext uri="{FF2B5EF4-FFF2-40B4-BE49-F238E27FC236}">
                <a16:creationId xmlns:a16="http://schemas.microsoft.com/office/drawing/2014/main" id="{9FEED3E0-40DE-4C52-99DC-C532247C4687}"/>
              </a:ext>
            </a:extLst>
          </p:cNvPr>
          <p:cNvSpPr>
            <a:spLocks noGrp="1"/>
          </p:cNvSpPr>
          <p:nvPr>
            <p:ph type="title"/>
          </p:nvPr>
        </p:nvSpPr>
        <p:spPr>
          <a:xfrm>
            <a:off x="438909" y="471877"/>
            <a:ext cx="8229600" cy="585600"/>
          </a:xfrm>
        </p:spPr>
        <p:txBody>
          <a:bodyPr/>
          <a:lstStyle/>
          <a:p>
            <a:r>
              <a:rPr kumimoji="0" lang="en-US" sz="3200" b="1" i="0" u="none" strike="noStrike" kern="1200" cap="none" spc="0" normalizeH="0" baseline="0" noProof="0" dirty="0">
                <a:ln>
                  <a:noFill/>
                </a:ln>
                <a:solidFill>
                  <a:schemeClr val="tx2"/>
                </a:solidFill>
                <a:effectLst/>
                <a:uLnTx/>
                <a:uFillTx/>
                <a:latin typeface="Arial Narrow" panose="020B0606020202030204" pitchFamily="34" charset="0"/>
                <a:ea typeface="+mn-ea"/>
                <a:cs typeface="+mn-cs"/>
              </a:rPr>
              <a:t>STRATEGIC ENROLLMENT PLAN</a:t>
            </a:r>
            <a:br>
              <a:rPr lang="en-US" sz="2400" b="1" dirty="0">
                <a:solidFill>
                  <a:srgbClr val="00386C"/>
                </a:solidFill>
                <a:latin typeface="Arial Narrow" panose="020B0606020202030204" pitchFamily="34" charset="0"/>
              </a:rPr>
            </a:br>
            <a:endParaRPr lang="en-US" dirty="0">
              <a:solidFill>
                <a:srgbClr val="00205B"/>
              </a:solidFill>
              <a:latin typeface="Arial Narrow" panose="020B0606020202030204" pitchFamily="34" charset="0"/>
            </a:endParaRPr>
          </a:p>
        </p:txBody>
      </p:sp>
      <p:sp>
        <p:nvSpPr>
          <p:cNvPr id="14" name="Text Placeholder 2">
            <a:extLst>
              <a:ext uri="{FF2B5EF4-FFF2-40B4-BE49-F238E27FC236}">
                <a16:creationId xmlns:a16="http://schemas.microsoft.com/office/drawing/2014/main" id="{8AF87C95-DA53-4B71-BFBB-BE8BEDA0BF4F}"/>
              </a:ext>
            </a:extLst>
          </p:cNvPr>
          <p:cNvSpPr txBox="1">
            <a:spLocks/>
          </p:cNvSpPr>
          <p:nvPr/>
        </p:nvSpPr>
        <p:spPr>
          <a:xfrm>
            <a:off x="457199" y="886960"/>
            <a:ext cx="8328213" cy="585600"/>
          </a:xfrm>
          <a:prstGeom prst="rect">
            <a:avLst/>
          </a:prstGeom>
        </p:spPr>
        <p:txBody>
          <a:bodyPr vert="horz" lIns="0" tIns="0" rIns="0" bIns="0" rtlCol="0" anchor="t" anchorCtr="0">
            <a:normAutofit/>
          </a:bodyPr>
          <a:lstStyle>
            <a:lvl1pPr marL="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50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548B"/>
              </a:buClr>
              <a:buSzTx/>
              <a:buFont typeface="Arial" panose="020B0604020202020204" pitchFamily="34" charset="0"/>
              <a:buNone/>
              <a:tabLst/>
              <a:defRPr/>
            </a:pPr>
            <a:r>
              <a:rPr kumimoji="0" lang="en-US" sz="2400" b="1" i="0" u="none" strike="noStrike" kern="1200" cap="none" spc="0" normalizeH="0" baseline="0" noProof="0" dirty="0">
                <a:ln>
                  <a:noFill/>
                </a:ln>
                <a:solidFill>
                  <a:srgbClr val="00386C"/>
                </a:solidFill>
                <a:effectLst/>
                <a:uLnTx/>
                <a:uFillTx/>
                <a:latin typeface="Arial Narrow" panose="020B0606020202030204" pitchFamily="34" charset="0"/>
                <a:ea typeface="+mn-ea"/>
                <a:cs typeface="+mn-cs"/>
              </a:rPr>
              <a:t>IMMEDIATE ACTION ITEMS FOR IMPLEMENTATION</a:t>
            </a:r>
          </a:p>
        </p:txBody>
      </p:sp>
      <p:sp>
        <p:nvSpPr>
          <p:cNvPr id="15" name="TextBox 14">
            <a:extLst>
              <a:ext uri="{FF2B5EF4-FFF2-40B4-BE49-F238E27FC236}">
                <a16:creationId xmlns:a16="http://schemas.microsoft.com/office/drawing/2014/main" id="{B9052DD0-2EC5-4999-AB35-B9AF21CA8214}"/>
              </a:ext>
            </a:extLst>
          </p:cNvPr>
          <p:cNvSpPr txBox="1"/>
          <p:nvPr/>
        </p:nvSpPr>
        <p:spPr>
          <a:xfrm>
            <a:off x="457201" y="1281708"/>
            <a:ext cx="8211308" cy="492443"/>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To initiate implementation efforts of TAMUC’s SEP, Steering Committee members participated in an exercise to determine initiatives within the Plan that should be prioritized for near-term implementation efforts. </a:t>
            </a:r>
            <a:endParaRPr kumimoji="0" lang="en-US" sz="14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endParaRPr>
          </a:p>
        </p:txBody>
      </p:sp>
      <p:sp>
        <p:nvSpPr>
          <p:cNvPr id="16" name="Shape 119">
            <a:extLst>
              <a:ext uri="{FF2B5EF4-FFF2-40B4-BE49-F238E27FC236}">
                <a16:creationId xmlns:a16="http://schemas.microsoft.com/office/drawing/2014/main" id="{2F705788-376E-4E5C-8DA0-5408EB33C3ED}"/>
              </a:ext>
            </a:extLst>
          </p:cNvPr>
          <p:cNvSpPr/>
          <p:nvPr/>
        </p:nvSpPr>
        <p:spPr>
          <a:xfrm>
            <a:off x="441570" y="1930400"/>
            <a:ext cx="4259739" cy="4455723"/>
          </a:xfrm>
          <a:prstGeom prst="rect">
            <a:avLst/>
          </a:prstGeom>
          <a:solidFill>
            <a:srgbClr val="F4F4F4">
              <a:alpha val="91000"/>
            </a:srgbClr>
          </a:solidFill>
          <a:ln w="12700">
            <a:miter lim="400000"/>
          </a:ln>
        </p:spPr>
        <p:txBody>
          <a:bodyPr lIns="97535" tIns="97535" rIns="97535" bIns="97535" anchor="ctr">
            <a:noAutofit/>
          </a:bodyPr>
          <a:lstStyle/>
          <a:p>
            <a:pPr marL="0" marR="0" lvl="0" indent="0" algn="ctr" defTabSz="158496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6144" b="0" i="0" u="none" strike="noStrike" kern="0" cap="none" spc="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sym typeface="Helvetica Light"/>
            </a:endParaRPr>
          </a:p>
        </p:txBody>
      </p:sp>
      <p:sp>
        <p:nvSpPr>
          <p:cNvPr id="18" name="Shape 125">
            <a:extLst>
              <a:ext uri="{FF2B5EF4-FFF2-40B4-BE49-F238E27FC236}">
                <a16:creationId xmlns:a16="http://schemas.microsoft.com/office/drawing/2014/main" id="{FFBA05DB-5449-44A5-922E-42D5416F42CC}"/>
              </a:ext>
            </a:extLst>
          </p:cNvPr>
          <p:cNvSpPr/>
          <p:nvPr/>
        </p:nvSpPr>
        <p:spPr>
          <a:xfrm>
            <a:off x="582408" y="2050422"/>
            <a:ext cx="3943416" cy="1913324"/>
          </a:xfrm>
          <a:prstGeom prst="rect">
            <a:avLst/>
          </a:prstGeom>
          <a:solidFill>
            <a:schemeClr val="bg1"/>
          </a:solidFill>
          <a:ln w="12700">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wrap="square" lIns="87780" rIns="87780">
            <a:no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B2B2B"/>
                </a:solidFill>
                <a:effectLst/>
                <a:uLnTx/>
                <a:uFillTx/>
                <a:latin typeface="Arial Narrow" panose="020B0606020202030204" pitchFamily="34" charset="0"/>
                <a:ea typeface="Calibri" charset="0"/>
                <a:cs typeface="Arial" panose="020B0604020202020204" pitchFamily="34" charset="0"/>
                <a:sym typeface="Helvetica Light"/>
              </a:rPr>
              <a:t>Approach to Prioritization</a:t>
            </a:r>
            <a:r>
              <a:rPr kumimoji="0" lang="en-US" sz="1600" b="0" i="0" u="none" strike="noStrike" kern="0" cap="none" spc="0" normalizeH="0" baseline="0" noProof="0">
                <a:ln>
                  <a:noFill/>
                </a:ln>
                <a:solidFill>
                  <a:srgbClr val="2B2B2B"/>
                </a:solidFill>
                <a:effectLst/>
                <a:uLnTx/>
                <a:uFillTx/>
                <a:latin typeface="Arial Narrow" panose="020B0606020202030204" pitchFamily="34" charset="0"/>
                <a:ea typeface="Calibri" charset="0"/>
                <a:cs typeface="Arial" panose="020B0604020202020204" pitchFamily="34" charset="0"/>
                <a:sym typeface="Helvetica Light"/>
              </a:rPr>
              <a:t>:</a:t>
            </a:r>
          </a:p>
          <a:p>
            <a:pPr marL="285750" marR="0" lvl="0" indent="-28575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2B2B2B"/>
                </a:solidFill>
                <a:effectLst/>
                <a:uLnTx/>
                <a:uFillTx/>
                <a:latin typeface="Arial Narrow" panose="020B0606020202030204" pitchFamily="34" charset="0"/>
                <a:ea typeface="Calibri" charset="0"/>
                <a:cs typeface="Arial" panose="020B0604020202020204" pitchFamily="34" charset="0"/>
                <a:sym typeface="Helvetica Light"/>
              </a:rPr>
              <a:t>Reviewed initiatives from the SEP</a:t>
            </a:r>
          </a:p>
          <a:p>
            <a:pPr marL="285750" marR="0" lvl="0" indent="-28575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2B2B2B"/>
                </a:solidFill>
                <a:effectLst/>
                <a:uLnTx/>
                <a:uFillTx/>
                <a:latin typeface="Arial Narrow" panose="020B0606020202030204" pitchFamily="34" charset="0"/>
                <a:ea typeface="Calibri" charset="0"/>
                <a:cs typeface="Arial" panose="020B0604020202020204" pitchFamily="34" charset="0"/>
                <a:sym typeface="Helvetica Light"/>
              </a:rPr>
              <a:t>Individually categorized top 2-3 using the grid below</a:t>
            </a:r>
          </a:p>
          <a:p>
            <a:pPr marL="285750" marR="0" lvl="0" indent="-285750" algn="l"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2B2B2B"/>
                </a:solidFill>
                <a:effectLst/>
                <a:uLnTx/>
                <a:uFillTx/>
                <a:latin typeface="Arial Narrow" panose="020B0606020202030204" pitchFamily="34" charset="0"/>
                <a:ea typeface="Calibri" charset="0"/>
                <a:cs typeface="Arial" panose="020B0604020202020204" pitchFamily="34" charset="0"/>
                <a:sym typeface="Helvetica Light"/>
              </a:rPr>
              <a:t>Identified</a:t>
            </a:r>
            <a:r>
              <a:rPr kumimoji="0" lang="en-US" sz="1600" b="1" i="0" u="none" strike="noStrike" kern="0" cap="none" spc="0" normalizeH="0" baseline="0" noProof="0">
                <a:ln>
                  <a:noFill/>
                </a:ln>
                <a:solidFill>
                  <a:srgbClr val="2B2B2B"/>
                </a:solidFill>
                <a:effectLst/>
                <a:uLnTx/>
                <a:uFillTx/>
                <a:latin typeface="Arial Narrow" panose="020B0606020202030204" pitchFamily="34" charset="0"/>
                <a:ea typeface="Calibri" charset="0"/>
                <a:cs typeface="Arial" panose="020B0604020202020204" pitchFamily="34" charset="0"/>
                <a:sym typeface="Helvetica Light"/>
              </a:rPr>
              <a:t> immediate action items to be implemented </a:t>
            </a:r>
            <a:r>
              <a:rPr kumimoji="0" lang="en-US" sz="1600" b="0" i="0" u="none" strike="noStrike" kern="0" cap="none" spc="0" normalizeH="0" baseline="0" noProof="0">
                <a:ln>
                  <a:noFill/>
                </a:ln>
                <a:solidFill>
                  <a:srgbClr val="2B2B2B"/>
                </a:solidFill>
                <a:effectLst/>
                <a:uLnTx/>
                <a:uFillTx/>
                <a:latin typeface="Arial Narrow" panose="020B0606020202030204" pitchFamily="34" charset="0"/>
                <a:ea typeface="Calibri" charset="0"/>
                <a:cs typeface="Arial" panose="020B0604020202020204" pitchFamily="34" charset="0"/>
                <a:sym typeface="Helvetica Light"/>
              </a:rPr>
              <a:t>by impact vs. difficulty</a:t>
            </a:r>
            <a:endParaRPr kumimoji="0" sz="1600" b="0" i="0" u="none" strike="noStrike" kern="0" cap="none" spc="0" normalizeH="0" baseline="0" noProof="0">
              <a:ln>
                <a:noFill/>
              </a:ln>
              <a:solidFill>
                <a:srgbClr val="2B2B2B"/>
              </a:solidFill>
              <a:effectLst/>
              <a:uLnTx/>
              <a:uFillTx/>
              <a:latin typeface="Arial Narrow" panose="020B0606020202030204" pitchFamily="34" charset="0"/>
              <a:ea typeface="Calibri" charset="0"/>
              <a:cs typeface="Arial" panose="020B0604020202020204" pitchFamily="34" charset="0"/>
              <a:sym typeface="Helvetica Light"/>
            </a:endParaRPr>
          </a:p>
        </p:txBody>
      </p:sp>
      <p:grpSp>
        <p:nvGrpSpPr>
          <p:cNvPr id="19" name="Group 18">
            <a:extLst>
              <a:ext uri="{FF2B5EF4-FFF2-40B4-BE49-F238E27FC236}">
                <a16:creationId xmlns:a16="http://schemas.microsoft.com/office/drawing/2014/main" id="{067F2BCD-1055-4A90-8377-AC2AE0EA2FC3}"/>
              </a:ext>
            </a:extLst>
          </p:cNvPr>
          <p:cNvGrpSpPr/>
          <p:nvPr/>
        </p:nvGrpSpPr>
        <p:grpSpPr>
          <a:xfrm>
            <a:off x="5158495" y="2750703"/>
            <a:ext cx="3277208" cy="880194"/>
            <a:chOff x="5225862" y="1436611"/>
            <a:chExt cx="3323777" cy="880194"/>
          </a:xfrm>
        </p:grpSpPr>
        <p:sp>
          <p:nvSpPr>
            <p:cNvPr id="20" name="Rectangle 19">
              <a:extLst>
                <a:ext uri="{FF2B5EF4-FFF2-40B4-BE49-F238E27FC236}">
                  <a16:creationId xmlns:a16="http://schemas.microsoft.com/office/drawing/2014/main" id="{EDA033F3-C95F-4CD1-9E4A-1F76A041DAFA}"/>
                </a:ext>
              </a:extLst>
            </p:cNvPr>
            <p:cNvSpPr/>
            <p:nvPr/>
          </p:nvSpPr>
          <p:spPr>
            <a:xfrm rot="16200000">
              <a:off x="6951647" y="718813"/>
              <a:ext cx="833937" cy="2362047"/>
            </a:xfrm>
            <a:prstGeom prst="rect">
              <a:avLst/>
            </a:prstGeom>
            <a:solidFill>
              <a:schemeClr val="bg1"/>
            </a:solidFill>
            <a:ln w="38100" cap="rnd" cmpd="sng" algn="ctr">
              <a:noFill/>
              <a:prstDash val="solid"/>
            </a:ln>
            <a:effectLst/>
          </p:spPr>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0" cap="none" spc="0" normalizeH="0" baseline="0" noProof="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39156C13-292E-4592-98C8-07C2CA2348FC}"/>
                </a:ext>
              </a:extLst>
            </p:cNvPr>
            <p:cNvSpPr/>
            <p:nvPr/>
          </p:nvSpPr>
          <p:spPr>
            <a:xfrm rot="16200000">
              <a:off x="5310333" y="1428705"/>
              <a:ext cx="833968" cy="926546"/>
            </a:xfrm>
            <a:prstGeom prst="rect">
              <a:avLst/>
            </a:prstGeom>
            <a:solidFill>
              <a:srgbClr val="0038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Narrow" panose="020B0606020202030204" pitchFamily="34" charset="0"/>
                <a:ea typeface="+mn-ea"/>
                <a:cs typeface="Arial" panose="020B0604020202020204" pitchFamily="34" charset="0"/>
              </a:endParaRPr>
            </a:p>
          </p:txBody>
        </p:sp>
        <p:sp>
          <p:nvSpPr>
            <p:cNvPr id="22" name="Isosceles Triangle 24">
              <a:extLst>
                <a:ext uri="{FF2B5EF4-FFF2-40B4-BE49-F238E27FC236}">
                  <a16:creationId xmlns:a16="http://schemas.microsoft.com/office/drawing/2014/main" id="{FF229E42-DBCC-4258-B797-AFDE63D832AB}"/>
                </a:ext>
              </a:extLst>
            </p:cNvPr>
            <p:cNvSpPr/>
            <p:nvPr/>
          </p:nvSpPr>
          <p:spPr>
            <a:xfrm rot="5400000">
              <a:off x="6103873" y="1813581"/>
              <a:ext cx="318192" cy="150753"/>
            </a:xfrm>
            <a:prstGeom prst="triangle">
              <a:avLst/>
            </a:prstGeom>
            <a:solidFill>
              <a:srgbClr val="00386C"/>
            </a:solidFill>
            <a:ln w="12700" cap="flat" cmpd="sng" algn="ctr">
              <a:no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0" cap="none" spc="0" normalizeH="0" baseline="0" noProof="0">
                <a:ln>
                  <a:noFill/>
                </a:ln>
                <a:solidFill>
                  <a:srgbClr val="FFFFFF"/>
                </a:solidFill>
                <a:effectLst/>
                <a:uLnTx/>
                <a:uFillTx/>
                <a:latin typeface="Arial Narrow" panose="020B060602020203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E1CD4BC8-32FE-46C9-98BD-1599E151AC7E}"/>
                </a:ext>
              </a:extLst>
            </p:cNvPr>
            <p:cNvSpPr/>
            <p:nvPr/>
          </p:nvSpPr>
          <p:spPr>
            <a:xfrm>
              <a:off x="5225862" y="1561908"/>
              <a:ext cx="1022571" cy="650970"/>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39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endParaRPr>
            </a:p>
          </p:txBody>
        </p:sp>
        <p:sp>
          <p:nvSpPr>
            <p:cNvPr id="24" name="TextBox 23">
              <a:extLst>
                <a:ext uri="{FF2B5EF4-FFF2-40B4-BE49-F238E27FC236}">
                  <a16:creationId xmlns:a16="http://schemas.microsoft.com/office/drawing/2014/main" id="{01DD82C1-E4C3-4467-B4CD-FA1BA81B3DE2}"/>
                </a:ext>
              </a:extLst>
            </p:cNvPr>
            <p:cNvSpPr txBox="1"/>
            <p:nvPr/>
          </p:nvSpPr>
          <p:spPr>
            <a:xfrm>
              <a:off x="6426508" y="1560607"/>
              <a:ext cx="1733177" cy="199598"/>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2B2B"/>
                  </a:solidFill>
                  <a:effectLst/>
                  <a:uLnTx/>
                  <a:uFillTx/>
                  <a:latin typeface="Arial Narrow" panose="020B0606020202030204" pitchFamily="34" charset="0"/>
                  <a:ea typeface="+mn-ea"/>
                  <a:cs typeface="Arial" panose="020B0604020202020204" pitchFamily="34" charset="0"/>
                </a:rPr>
                <a:t>Customer Service Model</a:t>
              </a:r>
            </a:p>
          </p:txBody>
        </p:sp>
        <p:sp>
          <p:nvSpPr>
            <p:cNvPr id="27" name="Shape 125">
              <a:extLst>
                <a:ext uri="{FF2B5EF4-FFF2-40B4-BE49-F238E27FC236}">
                  <a16:creationId xmlns:a16="http://schemas.microsoft.com/office/drawing/2014/main" id="{EE41BBF1-8680-4DEF-AAB9-946C7B650A44}"/>
                </a:ext>
              </a:extLst>
            </p:cNvPr>
            <p:cNvSpPr/>
            <p:nvPr/>
          </p:nvSpPr>
          <p:spPr>
            <a:xfrm>
              <a:off x="6444034" y="1764141"/>
              <a:ext cx="1950208" cy="283913"/>
            </a:xfrm>
            <a:prstGeom prst="rect">
              <a:avLst/>
            </a:prstGeom>
            <a:ln w="12700">
              <a:miter lim="400000"/>
            </a:ln>
            <a:extLst>
              <a:ext uri="{C572A759-6A51-4108-AA02-DFA0A04FC94B}">
                <ma14:wrappingTextBoxFlag xmlns:ma14="http://schemas.microsoft.com/office/mac/drawingml/2011/main" xmlns="" val="1"/>
              </a:ext>
            </a:extLst>
          </p:spPr>
          <p:txBody>
            <a:bodyPr wrap="square" lIns="87780" rIns="87780">
              <a:noAutofit/>
            </a:bodyPr>
            <a:lstStyle/>
            <a:p>
              <a:pPr marL="0" marR="0" lvl="0" indent="0" algn="l" defTabSz="457200" rtl="0" eaLnBrk="1" fontAlgn="b"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srgbClr val="060606"/>
                  </a:solidFill>
                  <a:effectLst/>
                  <a:uLnTx/>
                  <a:uFillTx/>
                  <a:latin typeface="Arial Narrow" panose="020B0606020202030204" pitchFamily="34" charset="0"/>
                  <a:ea typeface="+mn-ea"/>
                  <a:cs typeface="+mn-cs"/>
                </a:rPr>
                <a:t>Institute a University wide “high touch experience” policy that includes solution-oriented practices. </a:t>
              </a:r>
              <a:endParaRPr kumimoji="0" lang="en-US" sz="1000" b="0" i="1" u="none" strike="noStrike" kern="1200" cap="none" spc="0" normalizeH="0" baseline="0" noProof="0">
                <a:ln>
                  <a:noFill/>
                </a:ln>
                <a:solidFill>
                  <a:srgbClr val="060606"/>
                </a:solidFill>
                <a:effectLst/>
                <a:uLnTx/>
                <a:uFillTx/>
                <a:latin typeface="Arial Narrow" panose="020B0606020202030204" pitchFamily="34" charset="0"/>
                <a:ea typeface="+mn-ea"/>
                <a:cs typeface="+mn-cs"/>
              </a:endParaRPr>
            </a:p>
          </p:txBody>
        </p:sp>
        <p:sp>
          <p:nvSpPr>
            <p:cNvPr id="30" name="Rectangle 29">
              <a:extLst>
                <a:ext uri="{FF2B5EF4-FFF2-40B4-BE49-F238E27FC236}">
                  <a16:creationId xmlns:a16="http://schemas.microsoft.com/office/drawing/2014/main" id="{FDA4C570-6511-4DAB-AE9B-10471E66419E}"/>
                </a:ext>
              </a:extLst>
            </p:cNvPr>
            <p:cNvSpPr/>
            <p:nvPr/>
          </p:nvSpPr>
          <p:spPr>
            <a:xfrm>
              <a:off x="5264043" y="1436611"/>
              <a:ext cx="923549" cy="730012"/>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rPr>
                <a:t>01</a:t>
              </a:r>
            </a:p>
          </p:txBody>
        </p:sp>
      </p:grpSp>
      <p:grpSp>
        <p:nvGrpSpPr>
          <p:cNvPr id="31" name="Group 30">
            <a:extLst>
              <a:ext uri="{FF2B5EF4-FFF2-40B4-BE49-F238E27FC236}">
                <a16:creationId xmlns:a16="http://schemas.microsoft.com/office/drawing/2014/main" id="{3A0ABA7B-164E-4836-AD14-D1B70A8009D5}"/>
              </a:ext>
            </a:extLst>
          </p:cNvPr>
          <p:cNvGrpSpPr/>
          <p:nvPr/>
        </p:nvGrpSpPr>
        <p:grpSpPr>
          <a:xfrm>
            <a:off x="5158495" y="4038262"/>
            <a:ext cx="3510011" cy="880194"/>
            <a:chOff x="5225862" y="2428519"/>
            <a:chExt cx="3559888" cy="880194"/>
          </a:xfrm>
        </p:grpSpPr>
        <p:sp>
          <p:nvSpPr>
            <p:cNvPr id="32" name="Rectangle 31">
              <a:extLst>
                <a:ext uri="{FF2B5EF4-FFF2-40B4-BE49-F238E27FC236}">
                  <a16:creationId xmlns:a16="http://schemas.microsoft.com/office/drawing/2014/main" id="{D7126172-B6A7-41D1-9A47-4A21275012EB}"/>
                </a:ext>
              </a:extLst>
            </p:cNvPr>
            <p:cNvSpPr/>
            <p:nvPr/>
          </p:nvSpPr>
          <p:spPr>
            <a:xfrm rot="16200000">
              <a:off x="6951647" y="1710721"/>
              <a:ext cx="833937" cy="2362047"/>
            </a:xfrm>
            <a:prstGeom prst="rect">
              <a:avLst/>
            </a:prstGeom>
            <a:solidFill>
              <a:schemeClr val="bg1"/>
            </a:solidFill>
            <a:ln w="38100" cap="rnd" cmpd="sng" algn="ctr">
              <a:noFill/>
              <a:prstDash val="solid"/>
            </a:ln>
            <a:effectLst/>
          </p:spPr>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0" cap="none" spc="0" normalizeH="0" baseline="0" noProof="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3AF34296-5406-463A-B0EB-02C42FC3A9AA}"/>
                </a:ext>
              </a:extLst>
            </p:cNvPr>
            <p:cNvSpPr/>
            <p:nvPr/>
          </p:nvSpPr>
          <p:spPr>
            <a:xfrm rot="16200000">
              <a:off x="5310333" y="2420613"/>
              <a:ext cx="833968" cy="926546"/>
            </a:xfrm>
            <a:prstGeom prst="rect">
              <a:avLst/>
            </a:prstGeom>
            <a:solidFill>
              <a:srgbClr val="F1B2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Narrow" panose="020B0606020202030204" pitchFamily="34" charset="0"/>
                <a:ea typeface="+mn-ea"/>
                <a:cs typeface="Arial" panose="020B0604020202020204" pitchFamily="34" charset="0"/>
              </a:endParaRPr>
            </a:p>
          </p:txBody>
        </p:sp>
        <p:sp>
          <p:nvSpPr>
            <p:cNvPr id="40" name="Isosceles Triangle 24">
              <a:extLst>
                <a:ext uri="{FF2B5EF4-FFF2-40B4-BE49-F238E27FC236}">
                  <a16:creationId xmlns:a16="http://schemas.microsoft.com/office/drawing/2014/main" id="{A2674DBE-B9B3-44BA-8CBA-EBCE5972F516}"/>
                </a:ext>
              </a:extLst>
            </p:cNvPr>
            <p:cNvSpPr/>
            <p:nvPr/>
          </p:nvSpPr>
          <p:spPr>
            <a:xfrm rot="5400000">
              <a:off x="6103873" y="2805489"/>
              <a:ext cx="318192" cy="150753"/>
            </a:xfrm>
            <a:prstGeom prst="triangle">
              <a:avLst/>
            </a:prstGeom>
            <a:solidFill>
              <a:srgbClr val="F1B20F"/>
            </a:solidFill>
            <a:ln w="12700" cap="flat" cmpd="sng" algn="ctr">
              <a:no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0" cap="none" spc="0" normalizeH="0" baseline="0" noProof="0">
                <a:ln>
                  <a:noFill/>
                </a:ln>
                <a:solidFill>
                  <a:srgbClr val="FFFFFF"/>
                </a:solidFill>
                <a:effectLst/>
                <a:uLnTx/>
                <a:uFillTx/>
                <a:latin typeface="Arial Narrow" panose="020B060602020203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5F2E7FA0-3A28-48FE-8B1E-B496DFFC27AC}"/>
                </a:ext>
              </a:extLst>
            </p:cNvPr>
            <p:cNvSpPr/>
            <p:nvPr/>
          </p:nvSpPr>
          <p:spPr>
            <a:xfrm>
              <a:off x="5225862" y="2553816"/>
              <a:ext cx="1022571" cy="650970"/>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39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endParaRPr>
            </a:p>
          </p:txBody>
        </p:sp>
        <p:sp>
          <p:nvSpPr>
            <p:cNvPr id="42" name="TextBox 41">
              <a:extLst>
                <a:ext uri="{FF2B5EF4-FFF2-40B4-BE49-F238E27FC236}">
                  <a16:creationId xmlns:a16="http://schemas.microsoft.com/office/drawing/2014/main" id="{3E0CF0F8-9E32-4E58-8C17-21D752B751BA}"/>
                </a:ext>
              </a:extLst>
            </p:cNvPr>
            <p:cNvSpPr txBox="1"/>
            <p:nvPr/>
          </p:nvSpPr>
          <p:spPr>
            <a:xfrm>
              <a:off x="6426507" y="2571067"/>
              <a:ext cx="2359243" cy="184982"/>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2B2B"/>
                  </a:solidFill>
                  <a:effectLst/>
                  <a:uLnTx/>
                  <a:uFillTx/>
                  <a:latin typeface="Arial Narrow" panose="020B0606020202030204" pitchFamily="34" charset="0"/>
                  <a:ea typeface="+mn-ea"/>
                  <a:cs typeface="Arial" panose="020B0604020202020204" pitchFamily="34" charset="0"/>
                </a:rPr>
                <a:t>Retention Expectations</a:t>
              </a:r>
            </a:p>
          </p:txBody>
        </p:sp>
        <p:sp>
          <p:nvSpPr>
            <p:cNvPr id="43" name="Shape 125">
              <a:extLst>
                <a:ext uri="{FF2B5EF4-FFF2-40B4-BE49-F238E27FC236}">
                  <a16:creationId xmlns:a16="http://schemas.microsoft.com/office/drawing/2014/main" id="{13597268-6C1A-4059-A673-F19DC01394C9}"/>
                </a:ext>
              </a:extLst>
            </p:cNvPr>
            <p:cNvSpPr/>
            <p:nvPr/>
          </p:nvSpPr>
          <p:spPr>
            <a:xfrm>
              <a:off x="6444034" y="2756049"/>
              <a:ext cx="1950208" cy="283913"/>
            </a:xfrm>
            <a:prstGeom prst="rect">
              <a:avLst/>
            </a:prstGeom>
            <a:ln w="12700">
              <a:miter lim="400000"/>
            </a:ln>
            <a:extLst>
              <a:ext uri="{C572A759-6A51-4108-AA02-DFA0A04FC94B}">
                <ma14:wrappingTextBoxFlag xmlns:ma14="http://schemas.microsoft.com/office/mac/drawingml/2011/main" xmlns="" val="1"/>
              </a:ext>
            </a:extLst>
          </p:spPr>
          <p:txBody>
            <a:bodyPr wrap="square" lIns="87780" rIns="87780">
              <a:noAutofit/>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60606"/>
                  </a:solidFill>
                  <a:effectLst/>
                  <a:uLnTx/>
                  <a:uFillTx/>
                  <a:latin typeface="Arial Narrow" panose="020B0606020202030204" pitchFamily="34" charset="0"/>
                  <a:ea typeface="+mn-ea"/>
                  <a:cs typeface="+mn-cs"/>
                </a:rPr>
                <a:t>Define expectations of faculty &amp; staff in supporting student retention-related activities. </a:t>
              </a:r>
              <a:endParaRPr kumimoji="0" lang="en-US" sz="1000" b="0" i="1" u="none" strike="noStrike" kern="1200" cap="none" spc="0" normalizeH="0" baseline="0" noProof="0">
                <a:ln>
                  <a:noFill/>
                </a:ln>
                <a:solidFill>
                  <a:srgbClr val="060606"/>
                </a:solidFill>
                <a:effectLst/>
                <a:uLnTx/>
                <a:uFillTx/>
                <a:latin typeface="Arial Narrow" panose="020B0606020202030204" pitchFamily="34" charset="0"/>
                <a:ea typeface="+mn-ea"/>
                <a:cs typeface="+mn-cs"/>
              </a:endParaRPr>
            </a:p>
          </p:txBody>
        </p:sp>
        <p:sp>
          <p:nvSpPr>
            <p:cNvPr id="44" name="Rectangle 43">
              <a:extLst>
                <a:ext uri="{FF2B5EF4-FFF2-40B4-BE49-F238E27FC236}">
                  <a16:creationId xmlns:a16="http://schemas.microsoft.com/office/drawing/2014/main" id="{E89F5FCD-99E1-49A3-B917-0D730FF9744D}"/>
                </a:ext>
              </a:extLst>
            </p:cNvPr>
            <p:cNvSpPr/>
            <p:nvPr/>
          </p:nvSpPr>
          <p:spPr>
            <a:xfrm>
              <a:off x="5264043" y="2428519"/>
              <a:ext cx="923549" cy="730012"/>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rPr>
                <a:t>02</a:t>
              </a:r>
            </a:p>
          </p:txBody>
        </p:sp>
      </p:grpSp>
      <p:grpSp>
        <p:nvGrpSpPr>
          <p:cNvPr id="45" name="Group 44">
            <a:extLst>
              <a:ext uri="{FF2B5EF4-FFF2-40B4-BE49-F238E27FC236}">
                <a16:creationId xmlns:a16="http://schemas.microsoft.com/office/drawing/2014/main" id="{F2F039B5-3913-4822-9638-DD9C815A99E4}"/>
              </a:ext>
            </a:extLst>
          </p:cNvPr>
          <p:cNvGrpSpPr/>
          <p:nvPr/>
        </p:nvGrpSpPr>
        <p:grpSpPr>
          <a:xfrm>
            <a:off x="5158495" y="5350526"/>
            <a:ext cx="3277208" cy="880194"/>
            <a:chOff x="5225862" y="3397585"/>
            <a:chExt cx="3323777" cy="880194"/>
          </a:xfrm>
        </p:grpSpPr>
        <p:sp>
          <p:nvSpPr>
            <p:cNvPr id="46" name="Rectangle 45">
              <a:extLst>
                <a:ext uri="{FF2B5EF4-FFF2-40B4-BE49-F238E27FC236}">
                  <a16:creationId xmlns:a16="http://schemas.microsoft.com/office/drawing/2014/main" id="{36610F7B-3F77-4B85-A647-D180517DD9B0}"/>
                </a:ext>
              </a:extLst>
            </p:cNvPr>
            <p:cNvSpPr/>
            <p:nvPr/>
          </p:nvSpPr>
          <p:spPr>
            <a:xfrm rot="16200000">
              <a:off x="6951647" y="2679787"/>
              <a:ext cx="833937" cy="2362047"/>
            </a:xfrm>
            <a:prstGeom prst="rect">
              <a:avLst/>
            </a:prstGeom>
            <a:solidFill>
              <a:schemeClr val="bg1"/>
            </a:solidFill>
            <a:ln w="38100" cap="rnd" cmpd="sng" algn="ctr">
              <a:noFill/>
              <a:prstDash val="solid"/>
            </a:ln>
            <a:effectLst/>
          </p:spPr>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0" cap="none" spc="0" normalizeH="0" baseline="0" noProof="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47" name="Rectangle 46">
              <a:extLst>
                <a:ext uri="{FF2B5EF4-FFF2-40B4-BE49-F238E27FC236}">
                  <a16:creationId xmlns:a16="http://schemas.microsoft.com/office/drawing/2014/main" id="{A40E56FF-5BC3-4912-82C1-97A7776B9AC1}"/>
                </a:ext>
              </a:extLst>
            </p:cNvPr>
            <p:cNvSpPr/>
            <p:nvPr/>
          </p:nvSpPr>
          <p:spPr>
            <a:xfrm rot="16200000">
              <a:off x="5310333" y="3389679"/>
              <a:ext cx="833968" cy="9265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C1C6C8"/>
                </a:solidFill>
                <a:effectLst/>
                <a:uLnTx/>
                <a:uFillTx/>
                <a:latin typeface="Arial Narrow" panose="020B0606020202030204" pitchFamily="34" charset="0"/>
                <a:ea typeface="+mn-ea"/>
                <a:cs typeface="Arial" panose="020B0604020202020204" pitchFamily="34" charset="0"/>
              </a:endParaRPr>
            </a:p>
          </p:txBody>
        </p:sp>
        <p:sp>
          <p:nvSpPr>
            <p:cNvPr id="48" name="Isosceles Triangle 24">
              <a:extLst>
                <a:ext uri="{FF2B5EF4-FFF2-40B4-BE49-F238E27FC236}">
                  <a16:creationId xmlns:a16="http://schemas.microsoft.com/office/drawing/2014/main" id="{2F771EEF-BAAA-4618-ACDD-5A8EC6E6DDEC}"/>
                </a:ext>
              </a:extLst>
            </p:cNvPr>
            <p:cNvSpPr/>
            <p:nvPr/>
          </p:nvSpPr>
          <p:spPr>
            <a:xfrm rot="5400000">
              <a:off x="6103873" y="3774555"/>
              <a:ext cx="318192" cy="150753"/>
            </a:xfrm>
            <a:prstGeom prst="triangle">
              <a:avLst/>
            </a:prstGeom>
            <a:solidFill>
              <a:schemeClr val="accent5"/>
            </a:solidFill>
            <a:ln w="12700" cap="flat" cmpd="sng" algn="ctr">
              <a:no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0" cap="none" spc="0" normalizeH="0" baseline="0" noProof="0">
                <a:ln>
                  <a:noFill/>
                </a:ln>
                <a:solidFill>
                  <a:srgbClr val="C1C6C8"/>
                </a:solidFill>
                <a:effectLst/>
                <a:uLnTx/>
                <a:uFillTx/>
                <a:latin typeface="Arial Narrow" panose="020B0606020202030204" pitchFamily="34" charset="0"/>
                <a:ea typeface="+mn-ea"/>
                <a:cs typeface="Arial" panose="020B0604020202020204" pitchFamily="34" charset="0"/>
              </a:endParaRPr>
            </a:p>
          </p:txBody>
        </p:sp>
        <p:sp>
          <p:nvSpPr>
            <p:cNvPr id="49" name="Rectangle 48">
              <a:extLst>
                <a:ext uri="{FF2B5EF4-FFF2-40B4-BE49-F238E27FC236}">
                  <a16:creationId xmlns:a16="http://schemas.microsoft.com/office/drawing/2014/main" id="{9CDCE5AE-5F7C-4810-A236-999D2EAF9AFB}"/>
                </a:ext>
              </a:extLst>
            </p:cNvPr>
            <p:cNvSpPr/>
            <p:nvPr/>
          </p:nvSpPr>
          <p:spPr>
            <a:xfrm>
              <a:off x="5225862" y="3522882"/>
              <a:ext cx="1022571" cy="650970"/>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39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endParaRPr>
            </a:p>
          </p:txBody>
        </p:sp>
        <p:sp>
          <p:nvSpPr>
            <p:cNvPr id="50" name="TextBox 49">
              <a:extLst>
                <a:ext uri="{FF2B5EF4-FFF2-40B4-BE49-F238E27FC236}">
                  <a16:creationId xmlns:a16="http://schemas.microsoft.com/office/drawing/2014/main" id="{4A953FAF-9ADC-4189-96C7-F1C11BD83ADC}"/>
                </a:ext>
              </a:extLst>
            </p:cNvPr>
            <p:cNvSpPr txBox="1"/>
            <p:nvPr/>
          </p:nvSpPr>
          <p:spPr>
            <a:xfrm>
              <a:off x="6426507" y="3540133"/>
              <a:ext cx="1967734" cy="184982"/>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2B2B"/>
                  </a:solidFill>
                  <a:effectLst/>
                  <a:uLnTx/>
                  <a:uFillTx/>
                  <a:latin typeface="Arial Narrow" panose="020B0606020202030204" pitchFamily="34" charset="0"/>
                  <a:ea typeface="+mn-ea"/>
                  <a:cs typeface="Arial" panose="020B0604020202020204" pitchFamily="34" charset="0"/>
                </a:rPr>
                <a:t>First-Year Degree Pathways</a:t>
              </a:r>
            </a:p>
          </p:txBody>
        </p:sp>
        <p:sp>
          <p:nvSpPr>
            <p:cNvPr id="51" name="Shape 125">
              <a:extLst>
                <a:ext uri="{FF2B5EF4-FFF2-40B4-BE49-F238E27FC236}">
                  <a16:creationId xmlns:a16="http://schemas.microsoft.com/office/drawing/2014/main" id="{1CC87005-819A-4D01-95A8-11F2EFAA48FE}"/>
                </a:ext>
              </a:extLst>
            </p:cNvPr>
            <p:cNvSpPr/>
            <p:nvPr/>
          </p:nvSpPr>
          <p:spPr>
            <a:xfrm>
              <a:off x="6444034" y="3725115"/>
              <a:ext cx="1950208" cy="283913"/>
            </a:xfrm>
            <a:prstGeom prst="rect">
              <a:avLst/>
            </a:prstGeom>
            <a:ln w="12700">
              <a:miter lim="400000"/>
            </a:ln>
            <a:extLst>
              <a:ext uri="{C572A759-6A51-4108-AA02-DFA0A04FC94B}">
                <ma14:wrappingTextBoxFlag xmlns:ma14="http://schemas.microsoft.com/office/mac/drawingml/2011/main" xmlns="" val="1"/>
              </a:ext>
            </a:extLst>
          </p:spPr>
          <p:txBody>
            <a:bodyPr wrap="square" lIns="87780" rIns="87780">
              <a:noAutofit/>
            </a:bodyPr>
            <a:lstStyle/>
            <a:p>
              <a:pPr marL="0" marR="0" lvl="0" indent="0" algn="l" defTabSz="457200" rtl="0" eaLnBrk="1" fontAlgn="b"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srgbClr val="060606"/>
                  </a:solidFill>
                  <a:effectLst/>
                  <a:uLnTx/>
                  <a:uFillTx/>
                  <a:latin typeface="Arial Narrow" panose="020B0606020202030204" pitchFamily="34" charset="0"/>
                  <a:ea typeface="+mn-ea"/>
                  <a:cs typeface="+mn-cs"/>
                </a:rPr>
                <a:t>Evaluate degree pathways and recommend first-year course plans across each College. </a:t>
              </a:r>
              <a:endParaRPr kumimoji="0" lang="en-US" sz="1000" b="0" i="1" u="none" strike="noStrike" kern="1200" cap="none" spc="0" normalizeH="0" baseline="0" noProof="0">
                <a:ln>
                  <a:noFill/>
                </a:ln>
                <a:solidFill>
                  <a:srgbClr val="060606"/>
                </a:solidFill>
                <a:effectLst/>
                <a:uLnTx/>
                <a:uFillTx/>
                <a:latin typeface="Arial Narrow" panose="020B0606020202030204" pitchFamily="34" charset="0"/>
                <a:ea typeface="+mn-ea"/>
                <a:cs typeface="+mn-cs"/>
              </a:endParaRPr>
            </a:p>
          </p:txBody>
        </p:sp>
        <p:sp>
          <p:nvSpPr>
            <p:cNvPr id="52" name="Rectangle 51">
              <a:extLst>
                <a:ext uri="{FF2B5EF4-FFF2-40B4-BE49-F238E27FC236}">
                  <a16:creationId xmlns:a16="http://schemas.microsoft.com/office/drawing/2014/main" id="{EF8D7A4D-C1AF-4FF2-A8E2-43B3BB76875D}"/>
                </a:ext>
              </a:extLst>
            </p:cNvPr>
            <p:cNvSpPr/>
            <p:nvPr/>
          </p:nvSpPr>
          <p:spPr>
            <a:xfrm>
              <a:off x="5264043" y="3397585"/>
              <a:ext cx="923549" cy="730012"/>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300" normalizeH="0" baseline="0" noProof="0">
                  <a:ln>
                    <a:noFill/>
                  </a:ln>
                  <a:solidFill>
                    <a:srgbClr val="FFFFFF"/>
                  </a:solidFill>
                  <a:effectLst/>
                  <a:uLnTx/>
                  <a:uFillTx/>
                  <a:latin typeface="Arial Narrow" panose="020B0606020202030204" pitchFamily="34" charset="0"/>
                  <a:ea typeface="Roboto Bk" pitchFamily="2" charset="0"/>
                  <a:cs typeface="Arial" panose="020B0604020202020204" pitchFamily="34" charset="0"/>
                </a:rPr>
                <a:t>03</a:t>
              </a:r>
            </a:p>
          </p:txBody>
        </p:sp>
      </p:grpSp>
      <p:pic>
        <p:nvPicPr>
          <p:cNvPr id="3" name="Picture 2">
            <a:extLst>
              <a:ext uri="{FF2B5EF4-FFF2-40B4-BE49-F238E27FC236}">
                <a16:creationId xmlns:a16="http://schemas.microsoft.com/office/drawing/2014/main" id="{B719B198-0308-45E7-A4DA-A94FE68213EA}"/>
              </a:ext>
            </a:extLst>
          </p:cNvPr>
          <p:cNvPicPr>
            <a:picLocks noChangeAspect="1"/>
          </p:cNvPicPr>
          <p:nvPr/>
        </p:nvPicPr>
        <p:blipFill>
          <a:blip r:embed="rId3"/>
          <a:stretch>
            <a:fillRect/>
          </a:stretch>
        </p:blipFill>
        <p:spPr>
          <a:xfrm>
            <a:off x="882536" y="3615642"/>
            <a:ext cx="2962341" cy="2661813"/>
          </a:xfrm>
          <a:prstGeom prst="rect">
            <a:avLst/>
          </a:prstGeom>
          <a:effectLst>
            <a:outerShdw blurRad="50800" dist="38100" dir="2700000" algn="tl" rotWithShape="0">
              <a:prstClr val="black">
                <a:alpha val="40000"/>
              </a:prstClr>
            </a:outerShdw>
          </a:effectLst>
        </p:spPr>
      </p:pic>
      <p:sp>
        <p:nvSpPr>
          <p:cNvPr id="55" name="Shape 125">
            <a:extLst>
              <a:ext uri="{FF2B5EF4-FFF2-40B4-BE49-F238E27FC236}">
                <a16:creationId xmlns:a16="http://schemas.microsoft.com/office/drawing/2014/main" id="{9A9F2D83-BAAB-4ABB-867E-0B3DAADE991C}"/>
              </a:ext>
            </a:extLst>
          </p:cNvPr>
          <p:cNvSpPr/>
          <p:nvPr/>
        </p:nvSpPr>
        <p:spPr>
          <a:xfrm>
            <a:off x="5459630" y="2226258"/>
            <a:ext cx="2512058" cy="322837"/>
          </a:xfrm>
          <a:prstGeom prst="rect">
            <a:avLst/>
          </a:prstGeom>
          <a:solidFill>
            <a:schemeClr val="bg1"/>
          </a:solidFill>
          <a:ln w="12700">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wrap="square" lIns="87780" rIns="8778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B2B2B"/>
                </a:solidFill>
                <a:effectLst/>
                <a:uLnTx/>
                <a:uFillTx/>
                <a:latin typeface="Arial Narrow" panose="020B0606020202030204" pitchFamily="34" charset="0"/>
                <a:ea typeface="Calibri" charset="0"/>
                <a:cs typeface="Arial" panose="020B0604020202020204" pitchFamily="34" charset="0"/>
                <a:sym typeface="Helvetica Light"/>
              </a:rPr>
              <a:t>High Priority Action Items</a:t>
            </a:r>
            <a:endParaRPr kumimoji="0" sz="1600" b="1" i="0" u="none" strike="noStrike" kern="0" cap="none" spc="0" normalizeH="0" baseline="0" noProof="0">
              <a:ln>
                <a:noFill/>
              </a:ln>
              <a:solidFill>
                <a:srgbClr val="2B2B2B"/>
              </a:solidFill>
              <a:effectLst/>
              <a:uLnTx/>
              <a:uFillTx/>
              <a:latin typeface="Arial Narrow" panose="020B0606020202030204" pitchFamily="34" charset="0"/>
              <a:ea typeface="Calibri" charset="0"/>
              <a:cs typeface="Arial" panose="020B0604020202020204" pitchFamily="34" charset="0"/>
              <a:sym typeface="Helvetica Light"/>
            </a:endParaRPr>
          </a:p>
        </p:txBody>
      </p:sp>
    </p:spTree>
    <p:extLst>
      <p:ext uri="{BB962C8B-B14F-4D97-AF65-F5344CB8AC3E}">
        <p14:creationId xmlns:p14="http://schemas.microsoft.com/office/powerpoint/2010/main" val="237509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EED3E0-40DE-4C52-99DC-C532247C4687}"/>
              </a:ext>
            </a:extLst>
          </p:cNvPr>
          <p:cNvSpPr>
            <a:spLocks noGrp="1"/>
          </p:cNvSpPr>
          <p:nvPr>
            <p:ph type="title"/>
          </p:nvPr>
        </p:nvSpPr>
        <p:spPr>
          <a:xfrm>
            <a:off x="438909" y="471877"/>
            <a:ext cx="8229600" cy="585600"/>
          </a:xfrm>
        </p:spPr>
        <p:txBody>
          <a:bodyPr/>
          <a:lstStyle/>
          <a:p>
            <a:r>
              <a:rPr lang="en-US" sz="3200" b="1" dirty="0">
                <a:solidFill>
                  <a:schemeClr val="tx2"/>
                </a:solidFill>
                <a:latin typeface="Arial Narrow" panose="020B0606020202030204" pitchFamily="34" charset="0"/>
                <a:ea typeface="+mn-ea"/>
                <a:cs typeface="+mn-cs"/>
              </a:rPr>
              <a:t>OVERVIEW</a:t>
            </a:r>
            <a:endParaRPr lang="en-US" dirty="0">
              <a:solidFill>
                <a:srgbClr val="00205B"/>
              </a:solidFill>
              <a:latin typeface="Arial Narrow" panose="020B0606020202030204" pitchFamily="34" charset="0"/>
            </a:endParaRPr>
          </a:p>
        </p:txBody>
      </p:sp>
      <p:sp>
        <p:nvSpPr>
          <p:cNvPr id="14" name="Text Placeholder 2">
            <a:extLst>
              <a:ext uri="{FF2B5EF4-FFF2-40B4-BE49-F238E27FC236}">
                <a16:creationId xmlns:a16="http://schemas.microsoft.com/office/drawing/2014/main" id="{8AF87C95-DA53-4B71-BFBB-BE8BEDA0BF4F}"/>
              </a:ext>
            </a:extLst>
          </p:cNvPr>
          <p:cNvSpPr txBox="1">
            <a:spLocks/>
          </p:cNvSpPr>
          <p:nvPr/>
        </p:nvSpPr>
        <p:spPr>
          <a:xfrm>
            <a:off x="457199" y="886960"/>
            <a:ext cx="8328213" cy="585600"/>
          </a:xfrm>
          <a:prstGeom prst="rect">
            <a:avLst/>
          </a:prstGeom>
        </p:spPr>
        <p:txBody>
          <a:bodyPr vert="horz" lIns="0" tIns="0" rIns="0" bIns="0" rtlCol="0" anchor="t" anchorCtr="0">
            <a:normAutofit/>
          </a:bodyPr>
          <a:lstStyle>
            <a:lvl1pPr marL="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50000"/>
                  </a:schemeClr>
                </a:solidFill>
                <a:latin typeface="+mn-lt"/>
                <a:ea typeface="+mn-ea"/>
                <a:cs typeface="+mn-cs"/>
              </a:defRPr>
            </a:lvl1pPr>
            <a:lvl2pPr marL="182880" indent="0" algn="l" defTabSz="457200" rtl="0" eaLnBrk="1" latinLnBrk="0" hangingPunct="1">
              <a:spcBef>
                <a:spcPts val="1000"/>
              </a:spcBef>
              <a:buClr>
                <a:schemeClr val="tx1"/>
              </a:buClr>
              <a:buFont typeface="Arial" panose="020B0604020202020204" pitchFamily="34" charset="0"/>
              <a:buNone/>
              <a:defRPr sz="1400" kern="1200" baseline="0">
                <a:solidFill>
                  <a:schemeClr val="bg2">
                    <a:lumMod val="25000"/>
                  </a:schemeClr>
                </a:solidFill>
                <a:latin typeface="+mn-lt"/>
                <a:ea typeface="+mn-ea"/>
                <a:cs typeface="+mn-cs"/>
              </a:defRPr>
            </a:lvl2pPr>
            <a:lvl3pPr marL="54864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3pPr>
            <a:lvl4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4pPr>
            <a:lvl5pPr marL="731520" indent="0" algn="l" defTabSz="457200" rtl="0" eaLnBrk="1" latinLnBrk="0" hangingPunct="1">
              <a:spcBef>
                <a:spcPts val="1000"/>
              </a:spcBef>
              <a:buClr>
                <a:schemeClr val="tx1"/>
              </a:buClr>
              <a:buFont typeface="Arial" panose="020B0604020202020204" pitchFamily="34" charset="0"/>
              <a:buNone/>
              <a:defRPr sz="1100" kern="1200" baseline="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548B"/>
              </a:buClr>
              <a:buSzTx/>
              <a:buFont typeface="Arial" panose="020B0604020202020204" pitchFamily="34" charset="0"/>
              <a:buNone/>
              <a:tabLst/>
              <a:defRPr/>
            </a:pPr>
            <a:r>
              <a:rPr kumimoji="0" lang="en-US" sz="2400" b="1" i="0" u="none" strike="noStrike" kern="1200" cap="none" spc="0" normalizeH="0" baseline="0" noProof="0" dirty="0">
                <a:ln>
                  <a:noFill/>
                </a:ln>
                <a:solidFill>
                  <a:srgbClr val="00386C"/>
                </a:solidFill>
                <a:effectLst/>
                <a:uLnTx/>
                <a:uFillTx/>
                <a:latin typeface="Arial Narrow" panose="020B0606020202030204" pitchFamily="34" charset="0"/>
                <a:ea typeface="+mn-ea"/>
                <a:cs typeface="+mn-cs"/>
              </a:rPr>
              <a:t>WHERE WE’RE AT TODAY</a:t>
            </a:r>
          </a:p>
        </p:txBody>
      </p:sp>
      <p:sp>
        <p:nvSpPr>
          <p:cNvPr id="15" name="TextBox 14">
            <a:extLst>
              <a:ext uri="{FF2B5EF4-FFF2-40B4-BE49-F238E27FC236}">
                <a16:creationId xmlns:a16="http://schemas.microsoft.com/office/drawing/2014/main" id="{B9052DD0-2EC5-4999-AB35-B9AF21CA8214}"/>
              </a:ext>
            </a:extLst>
          </p:cNvPr>
          <p:cNvSpPr txBox="1"/>
          <p:nvPr/>
        </p:nvSpPr>
        <p:spPr>
          <a:xfrm>
            <a:off x="457201" y="1281708"/>
            <a:ext cx="8510151" cy="984885"/>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timeline below outlines </a:t>
            </a:r>
            <a:r>
              <a:rPr lang="en-US" sz="1600" dirty="0">
                <a:solidFill>
                  <a:srgbClr val="000000"/>
                </a:solidFill>
                <a:latin typeface="Arial Narrow" panose="020B0606020202030204" pitchFamily="34" charset="0"/>
              </a:rPr>
              <a:t>where we’ve come since initiating strategic enrollment planning efforts in October. Today, we will be sharing outcomes of this work and actionable next steps for enhancing enrollment and student success at TAMUC. </a:t>
            </a:r>
            <a:endPar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endParaRPr>
          </a:p>
        </p:txBody>
      </p:sp>
      <p:grpSp>
        <p:nvGrpSpPr>
          <p:cNvPr id="3" name="Group 2">
            <a:extLst>
              <a:ext uri="{FF2B5EF4-FFF2-40B4-BE49-F238E27FC236}">
                <a16:creationId xmlns:a16="http://schemas.microsoft.com/office/drawing/2014/main" id="{959F1CAE-9B74-499A-9D40-BD0D3116FEBA}"/>
              </a:ext>
            </a:extLst>
          </p:cNvPr>
          <p:cNvGrpSpPr/>
          <p:nvPr/>
        </p:nvGrpSpPr>
        <p:grpSpPr>
          <a:xfrm>
            <a:off x="896109" y="2155454"/>
            <a:ext cx="7315200" cy="4039184"/>
            <a:chOff x="794327" y="2020372"/>
            <a:chExt cx="7315200" cy="4039184"/>
          </a:xfrm>
        </p:grpSpPr>
        <p:sp>
          <p:nvSpPr>
            <p:cNvPr id="49" name="Rectangle 48">
              <a:extLst>
                <a:ext uri="{FF2B5EF4-FFF2-40B4-BE49-F238E27FC236}">
                  <a16:creationId xmlns:a16="http://schemas.microsoft.com/office/drawing/2014/main" id="{0B4390A0-F8BD-45EE-9739-2017BBBB15AA}"/>
                </a:ext>
              </a:extLst>
            </p:cNvPr>
            <p:cNvSpPr/>
            <p:nvPr/>
          </p:nvSpPr>
          <p:spPr>
            <a:xfrm>
              <a:off x="6102229" y="4486954"/>
              <a:ext cx="2002566" cy="1572602"/>
            </a:xfrm>
            <a:prstGeom prst="rect">
              <a:avLst/>
            </a:prstGeom>
            <a:solidFill>
              <a:srgbClr val="F1B20F"/>
            </a:solidFill>
            <a:ln w="19050">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B2B"/>
                </a:solidFill>
                <a:effectLst/>
                <a:uLnTx/>
                <a:uFillTx/>
                <a:latin typeface="Arial" panose="020B0604020202020204"/>
                <a:ea typeface="+mn-ea"/>
                <a:cs typeface="+mn-cs"/>
              </a:endParaRPr>
            </a:p>
          </p:txBody>
        </p:sp>
        <p:grpSp>
          <p:nvGrpSpPr>
            <p:cNvPr id="5" name="Group 7">
              <a:extLst>
                <a:ext uri="{FF2B5EF4-FFF2-40B4-BE49-F238E27FC236}">
                  <a16:creationId xmlns:a16="http://schemas.microsoft.com/office/drawing/2014/main" id="{5C3BCAAA-A79A-47D3-B8ED-DDA328BCE1C5}"/>
                </a:ext>
              </a:extLst>
            </p:cNvPr>
            <p:cNvGrpSpPr>
              <a:grpSpLocks/>
            </p:cNvGrpSpPr>
            <p:nvPr/>
          </p:nvGrpSpPr>
          <p:grpSpPr bwMode="auto">
            <a:xfrm>
              <a:off x="794327" y="3429000"/>
              <a:ext cx="7315200" cy="717290"/>
              <a:chOff x="1621074" y="6399180"/>
              <a:chExt cx="20783391" cy="2160240"/>
            </a:xfrm>
          </p:grpSpPr>
          <p:sp>
            <p:nvSpPr>
              <p:cNvPr id="6" name="Chevron 3">
                <a:extLst>
                  <a:ext uri="{FF2B5EF4-FFF2-40B4-BE49-F238E27FC236}">
                    <a16:creationId xmlns:a16="http://schemas.microsoft.com/office/drawing/2014/main" id="{10F1B715-7EE3-488E-9B38-EDBDEF4943A9}"/>
                  </a:ext>
                </a:extLst>
              </p:cNvPr>
              <p:cNvSpPr>
                <a:spLocks noChangeArrowheads="1"/>
              </p:cNvSpPr>
              <p:nvPr/>
            </p:nvSpPr>
            <p:spPr bwMode="auto">
              <a:xfrm>
                <a:off x="3161905" y="6399180"/>
                <a:ext cx="2293416" cy="2160240"/>
              </a:xfrm>
              <a:prstGeom prst="chevron">
                <a:avLst>
                  <a:gd name="adj" fmla="val 50001"/>
                </a:avLst>
              </a:prstGeom>
              <a:solidFill>
                <a:srgbClr val="00386C"/>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7" name="Chevron 60">
                <a:extLst>
                  <a:ext uri="{FF2B5EF4-FFF2-40B4-BE49-F238E27FC236}">
                    <a16:creationId xmlns:a16="http://schemas.microsoft.com/office/drawing/2014/main" id="{64092019-2754-4310-930D-0D548D3C6EEF}"/>
                  </a:ext>
                </a:extLst>
              </p:cNvPr>
              <p:cNvSpPr>
                <a:spLocks noChangeArrowheads="1"/>
              </p:cNvSpPr>
              <p:nvPr/>
            </p:nvSpPr>
            <p:spPr bwMode="auto">
              <a:xfrm>
                <a:off x="4702736" y="6399180"/>
                <a:ext cx="2293416" cy="2160240"/>
              </a:xfrm>
              <a:prstGeom prst="chevron">
                <a:avLst>
                  <a:gd name="adj" fmla="val 50001"/>
                </a:avLst>
              </a:prstGeom>
              <a:solidFill>
                <a:srgbClr val="00386C"/>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8" name="Chevron 61">
                <a:extLst>
                  <a:ext uri="{FF2B5EF4-FFF2-40B4-BE49-F238E27FC236}">
                    <a16:creationId xmlns:a16="http://schemas.microsoft.com/office/drawing/2014/main" id="{AA07AD9A-E127-44CC-94BD-834EB8D23045}"/>
                  </a:ext>
                </a:extLst>
              </p:cNvPr>
              <p:cNvSpPr>
                <a:spLocks noChangeArrowheads="1"/>
              </p:cNvSpPr>
              <p:nvPr/>
            </p:nvSpPr>
            <p:spPr bwMode="auto">
              <a:xfrm>
                <a:off x="6243567" y="6399180"/>
                <a:ext cx="2293416" cy="2160240"/>
              </a:xfrm>
              <a:prstGeom prst="chevron">
                <a:avLst>
                  <a:gd name="adj" fmla="val 50001"/>
                </a:avLst>
              </a:prstGeom>
              <a:solidFill>
                <a:schemeClr val="tx2">
                  <a:lumMod val="75000"/>
                  <a:lumOff val="2500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9" name="Chevron 62">
                <a:extLst>
                  <a:ext uri="{FF2B5EF4-FFF2-40B4-BE49-F238E27FC236}">
                    <a16:creationId xmlns:a16="http://schemas.microsoft.com/office/drawing/2014/main" id="{6185A6E0-B51D-4393-B121-303CC44E46FC}"/>
                  </a:ext>
                </a:extLst>
              </p:cNvPr>
              <p:cNvSpPr>
                <a:spLocks noChangeArrowheads="1"/>
              </p:cNvSpPr>
              <p:nvPr/>
            </p:nvSpPr>
            <p:spPr bwMode="auto">
              <a:xfrm>
                <a:off x="7784398" y="6399180"/>
                <a:ext cx="2293416" cy="2160240"/>
              </a:xfrm>
              <a:prstGeom prst="chevron">
                <a:avLst>
                  <a:gd name="adj" fmla="val 50001"/>
                </a:avLst>
              </a:prstGeom>
              <a:solidFill>
                <a:srgbClr val="00386C"/>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10" name="Chevron 64">
                <a:extLst>
                  <a:ext uri="{FF2B5EF4-FFF2-40B4-BE49-F238E27FC236}">
                    <a16:creationId xmlns:a16="http://schemas.microsoft.com/office/drawing/2014/main" id="{3F35BB5B-1073-47E8-AF8F-0B08A89B8317}"/>
                  </a:ext>
                </a:extLst>
              </p:cNvPr>
              <p:cNvSpPr>
                <a:spLocks noChangeArrowheads="1"/>
              </p:cNvSpPr>
              <p:nvPr/>
            </p:nvSpPr>
            <p:spPr bwMode="auto">
              <a:xfrm>
                <a:off x="9325229" y="6399180"/>
                <a:ext cx="2293416" cy="2160240"/>
              </a:xfrm>
              <a:prstGeom prst="chevron">
                <a:avLst>
                  <a:gd name="adj" fmla="val 50001"/>
                </a:avLst>
              </a:prstGeom>
              <a:solidFill>
                <a:srgbClr val="00386C"/>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11" name="Chevron 26">
                <a:extLst>
                  <a:ext uri="{FF2B5EF4-FFF2-40B4-BE49-F238E27FC236}">
                    <a16:creationId xmlns:a16="http://schemas.microsoft.com/office/drawing/2014/main" id="{4E1CEE9B-5CE3-4F18-96B2-69A667061278}"/>
                  </a:ext>
                </a:extLst>
              </p:cNvPr>
              <p:cNvSpPr/>
              <p:nvPr/>
            </p:nvSpPr>
            <p:spPr bwMode="auto">
              <a:xfrm>
                <a:off x="10866603" y="6399180"/>
                <a:ext cx="2292332" cy="2160240"/>
              </a:xfrm>
              <a:prstGeom prst="chevron">
                <a:avLst/>
              </a:prstGeom>
              <a:solidFill>
                <a:schemeClr val="accent5">
                  <a:lumMod val="75000"/>
                </a:schemeClr>
              </a:solidFill>
              <a:ln w="25400" cap="flat" cmpd="sng" algn="ctr">
                <a:noFill/>
                <a:prstDash val="solid"/>
                <a:miter lim="400000"/>
                <a:headEnd type="none" w="med" len="med"/>
                <a:tailEnd type="none" w="med" len="med"/>
              </a:ln>
              <a:effec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12" name="Chevron 67">
                <a:extLst>
                  <a:ext uri="{FF2B5EF4-FFF2-40B4-BE49-F238E27FC236}">
                    <a16:creationId xmlns:a16="http://schemas.microsoft.com/office/drawing/2014/main" id="{A2894449-357A-4006-BF93-AE72F1EAFA86}"/>
                  </a:ext>
                </a:extLst>
              </p:cNvPr>
              <p:cNvSpPr>
                <a:spLocks noChangeArrowheads="1"/>
              </p:cNvSpPr>
              <p:nvPr/>
            </p:nvSpPr>
            <p:spPr bwMode="auto">
              <a:xfrm>
                <a:off x="12406891" y="6399180"/>
                <a:ext cx="2293416" cy="2160240"/>
              </a:xfrm>
              <a:prstGeom prst="chevron">
                <a:avLst>
                  <a:gd name="adj" fmla="val 50001"/>
                </a:avLst>
              </a:prstGeom>
              <a:solidFill>
                <a:srgbClr val="00386C"/>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16" name="Chevron 68">
                <a:extLst>
                  <a:ext uri="{FF2B5EF4-FFF2-40B4-BE49-F238E27FC236}">
                    <a16:creationId xmlns:a16="http://schemas.microsoft.com/office/drawing/2014/main" id="{189578DE-894D-4E03-AF01-991E23F08BDA}"/>
                  </a:ext>
                </a:extLst>
              </p:cNvPr>
              <p:cNvSpPr>
                <a:spLocks noChangeArrowheads="1"/>
              </p:cNvSpPr>
              <p:nvPr/>
            </p:nvSpPr>
            <p:spPr bwMode="auto">
              <a:xfrm>
                <a:off x="13947722" y="6399180"/>
                <a:ext cx="2293416" cy="2160240"/>
              </a:xfrm>
              <a:prstGeom prst="chevron">
                <a:avLst>
                  <a:gd name="adj" fmla="val 50001"/>
                </a:avLst>
              </a:prstGeom>
              <a:solidFill>
                <a:srgbClr val="00386C"/>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17" name="Chevron 29">
                <a:extLst>
                  <a:ext uri="{FF2B5EF4-FFF2-40B4-BE49-F238E27FC236}">
                    <a16:creationId xmlns:a16="http://schemas.microsoft.com/office/drawing/2014/main" id="{73C89BCB-5DCC-472A-B830-9BF73CEC4698}"/>
                  </a:ext>
                </a:extLst>
              </p:cNvPr>
              <p:cNvSpPr/>
              <p:nvPr/>
            </p:nvSpPr>
            <p:spPr bwMode="auto">
              <a:xfrm>
                <a:off x="15487780" y="6399180"/>
                <a:ext cx="2293920" cy="2160240"/>
              </a:xfrm>
              <a:prstGeom prst="chevron">
                <a:avLst/>
              </a:prstGeom>
              <a:solidFill>
                <a:schemeClr val="tx2">
                  <a:lumMod val="75000"/>
                  <a:lumOff val="25000"/>
                </a:schemeClr>
              </a:solidFill>
              <a:ln w="25400" cap="flat" cmpd="sng" algn="ctr">
                <a:noFill/>
                <a:prstDash val="solid"/>
                <a:miter lim="400000"/>
                <a:headEnd type="none" w="med" len="med"/>
                <a:tailEnd type="none" w="med" len="med"/>
              </a:ln>
              <a:effec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18" name="Chevron 70">
                <a:extLst>
                  <a:ext uri="{FF2B5EF4-FFF2-40B4-BE49-F238E27FC236}">
                    <a16:creationId xmlns:a16="http://schemas.microsoft.com/office/drawing/2014/main" id="{928F50F3-BD9C-4A4D-BDE2-84B3390DCB66}"/>
                  </a:ext>
                </a:extLst>
              </p:cNvPr>
              <p:cNvSpPr>
                <a:spLocks noChangeArrowheads="1"/>
              </p:cNvSpPr>
              <p:nvPr/>
            </p:nvSpPr>
            <p:spPr bwMode="auto">
              <a:xfrm>
                <a:off x="17029384" y="6399180"/>
                <a:ext cx="2293416" cy="2160240"/>
              </a:xfrm>
              <a:prstGeom prst="chevron">
                <a:avLst>
                  <a:gd name="adj" fmla="val 50001"/>
                </a:avLst>
              </a:prstGeom>
              <a:solidFill>
                <a:srgbClr val="00386C"/>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19" name="Chevron 71">
                <a:extLst>
                  <a:ext uri="{FF2B5EF4-FFF2-40B4-BE49-F238E27FC236}">
                    <a16:creationId xmlns:a16="http://schemas.microsoft.com/office/drawing/2014/main" id="{CC01D773-58DE-40A9-8AA4-2D0133D8492D}"/>
                  </a:ext>
                </a:extLst>
              </p:cNvPr>
              <p:cNvSpPr>
                <a:spLocks noChangeArrowheads="1"/>
              </p:cNvSpPr>
              <p:nvPr/>
            </p:nvSpPr>
            <p:spPr bwMode="auto">
              <a:xfrm>
                <a:off x="18570215" y="6399180"/>
                <a:ext cx="2293416" cy="2160240"/>
              </a:xfrm>
              <a:prstGeom prst="chevron">
                <a:avLst>
                  <a:gd name="adj" fmla="val 50001"/>
                </a:avLst>
              </a:prstGeom>
              <a:solidFill>
                <a:srgbClr val="00386C"/>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20" name="Chevron 72">
                <a:extLst>
                  <a:ext uri="{FF2B5EF4-FFF2-40B4-BE49-F238E27FC236}">
                    <a16:creationId xmlns:a16="http://schemas.microsoft.com/office/drawing/2014/main" id="{86332858-DD57-480C-BE21-DD69546EE3CD}"/>
                  </a:ext>
                </a:extLst>
              </p:cNvPr>
              <p:cNvSpPr>
                <a:spLocks noChangeArrowheads="1"/>
              </p:cNvSpPr>
              <p:nvPr/>
            </p:nvSpPr>
            <p:spPr bwMode="auto">
              <a:xfrm>
                <a:off x="20111049" y="6399180"/>
                <a:ext cx="2293416" cy="2160240"/>
              </a:xfrm>
              <a:prstGeom prst="chevron">
                <a:avLst>
                  <a:gd name="adj" fmla="val 50001"/>
                </a:avLst>
              </a:prstGeom>
              <a:solidFill>
                <a:srgbClr val="00386C"/>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sp>
            <p:nvSpPr>
              <p:cNvPr id="21" name="Chevron 74">
                <a:extLst>
                  <a:ext uri="{FF2B5EF4-FFF2-40B4-BE49-F238E27FC236}">
                    <a16:creationId xmlns:a16="http://schemas.microsoft.com/office/drawing/2014/main" id="{F8BAF3A7-FCCB-41FE-8C7F-6D938B0667F1}"/>
                  </a:ext>
                </a:extLst>
              </p:cNvPr>
              <p:cNvSpPr>
                <a:spLocks noChangeArrowheads="1"/>
              </p:cNvSpPr>
              <p:nvPr/>
            </p:nvSpPr>
            <p:spPr bwMode="auto">
              <a:xfrm>
                <a:off x="1621074" y="6399180"/>
                <a:ext cx="2293416" cy="2160240"/>
              </a:xfrm>
              <a:prstGeom prst="chevron">
                <a:avLst>
                  <a:gd name="adj" fmla="val 50001"/>
                </a:avLst>
              </a:prstGeom>
              <a:solidFill>
                <a:schemeClr val="tx2">
                  <a:lumMod val="75000"/>
                  <a:lumOff val="25000"/>
                </a:schemeClr>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548B"/>
                  </a:solidFill>
                  <a:effectLst/>
                  <a:uLnTx/>
                  <a:uFillTx/>
                  <a:latin typeface="Arial" panose="020B0604020202020204"/>
                  <a:ea typeface="+mn-ea"/>
                  <a:cs typeface="+mn-cs"/>
                </a:endParaRPr>
              </a:p>
            </p:txBody>
          </p:sp>
        </p:grpSp>
        <p:cxnSp>
          <p:nvCxnSpPr>
            <p:cNvPr id="24" name="Straight Connector 23">
              <a:extLst>
                <a:ext uri="{FF2B5EF4-FFF2-40B4-BE49-F238E27FC236}">
                  <a16:creationId xmlns:a16="http://schemas.microsoft.com/office/drawing/2014/main" id="{F847821B-8F67-4299-9B21-C76D9BC2C2FA}"/>
                </a:ext>
              </a:extLst>
            </p:cNvPr>
            <p:cNvCxnSpPr/>
            <p:nvPr/>
          </p:nvCxnSpPr>
          <p:spPr bwMode="auto">
            <a:xfrm>
              <a:off x="4310562" y="2510911"/>
              <a:ext cx="0" cy="893319"/>
            </a:xfrm>
            <a:prstGeom prst="line">
              <a:avLst/>
            </a:prstGeom>
            <a:solidFill>
              <a:schemeClr val="accent1"/>
            </a:solidFill>
            <a:ln w="12700" cap="flat" cmpd="sng" algn="ctr">
              <a:solidFill>
                <a:schemeClr val="bg2"/>
              </a:solidFill>
              <a:prstDash val="dash"/>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2D546983-FB05-4927-80E2-F834028BBFFF}"/>
                </a:ext>
              </a:extLst>
            </p:cNvPr>
            <p:cNvCxnSpPr/>
            <p:nvPr/>
          </p:nvCxnSpPr>
          <p:spPr bwMode="auto">
            <a:xfrm>
              <a:off x="2686266" y="4194250"/>
              <a:ext cx="0" cy="893319"/>
            </a:xfrm>
            <a:prstGeom prst="line">
              <a:avLst/>
            </a:prstGeom>
            <a:solidFill>
              <a:schemeClr val="accent1"/>
            </a:solidFill>
            <a:ln w="12700" cap="flat" cmpd="sng" algn="ctr">
              <a:solidFill>
                <a:schemeClr val="bg2"/>
              </a:solidFill>
              <a:prstDash val="dash"/>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a:extLst>
                <a:ext uri="{FF2B5EF4-FFF2-40B4-BE49-F238E27FC236}">
                  <a16:creationId xmlns:a16="http://schemas.microsoft.com/office/drawing/2014/main" id="{BA50D149-DED7-41E5-8F58-00B188440AA1}"/>
                </a:ext>
              </a:extLst>
            </p:cNvPr>
            <p:cNvCxnSpPr/>
            <p:nvPr/>
          </p:nvCxnSpPr>
          <p:spPr bwMode="auto">
            <a:xfrm>
              <a:off x="5935976" y="4192142"/>
              <a:ext cx="0" cy="893846"/>
            </a:xfrm>
            <a:prstGeom prst="line">
              <a:avLst/>
            </a:prstGeom>
            <a:solidFill>
              <a:schemeClr val="accent1"/>
            </a:solidFill>
            <a:ln w="12700" cap="flat" cmpd="sng" algn="ctr">
              <a:solidFill>
                <a:schemeClr val="bg2"/>
              </a:solidFill>
              <a:prstDash val="dash"/>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 name="Group 1">
              <a:extLst>
                <a:ext uri="{FF2B5EF4-FFF2-40B4-BE49-F238E27FC236}">
                  <a16:creationId xmlns:a16="http://schemas.microsoft.com/office/drawing/2014/main" id="{B3AFCDF1-61FA-403C-BA5B-ADF00F6B81DB}"/>
                </a:ext>
              </a:extLst>
            </p:cNvPr>
            <p:cNvGrpSpPr/>
            <p:nvPr/>
          </p:nvGrpSpPr>
          <p:grpSpPr>
            <a:xfrm>
              <a:off x="1133995" y="2052399"/>
              <a:ext cx="1829658" cy="787664"/>
              <a:chOff x="1133994" y="2191717"/>
              <a:chExt cx="1829658" cy="787664"/>
            </a:xfrm>
          </p:grpSpPr>
          <p:sp>
            <p:nvSpPr>
              <p:cNvPr id="31" name="Rectangle 90">
                <a:extLst>
                  <a:ext uri="{FF2B5EF4-FFF2-40B4-BE49-F238E27FC236}">
                    <a16:creationId xmlns:a16="http://schemas.microsoft.com/office/drawing/2014/main" id="{35A0802E-32B5-4148-94BA-CA7F2EECB3FE}"/>
                  </a:ext>
                </a:extLst>
              </p:cNvPr>
              <p:cNvSpPr>
                <a:spLocks noChangeArrowheads="1"/>
              </p:cNvSpPr>
              <p:nvPr/>
            </p:nvSpPr>
            <p:spPr bwMode="auto">
              <a:xfrm>
                <a:off x="1133994" y="2510911"/>
                <a:ext cx="1829658" cy="4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2B2B2B">
                        <a:lumMod val="75000"/>
                        <a:lumOff val="25000"/>
                      </a:srgbClr>
                    </a:solidFill>
                    <a:effectLst/>
                    <a:uLnTx/>
                    <a:uFillTx/>
                    <a:latin typeface="Arial Narrow" panose="020B0606020202030204" pitchFamily="34" charset="0"/>
                    <a:ea typeface="+mn-ea"/>
                    <a:cs typeface="Arial" panose="020B0604020202020204" pitchFamily="34" charset="0"/>
                  </a:rPr>
                  <a:t>University Town Hall kicking off Strategic Enrollment Planning initiative</a:t>
                </a:r>
              </a:p>
            </p:txBody>
          </p:sp>
          <p:sp>
            <p:nvSpPr>
              <p:cNvPr id="32" name="Text Box 27">
                <a:extLst>
                  <a:ext uri="{FF2B5EF4-FFF2-40B4-BE49-F238E27FC236}">
                    <a16:creationId xmlns:a16="http://schemas.microsoft.com/office/drawing/2014/main" id="{386F808A-A395-4566-BAF3-68F3E962732F}"/>
                  </a:ext>
                </a:extLst>
              </p:cNvPr>
              <p:cNvSpPr txBox="1">
                <a:spLocks/>
              </p:cNvSpPr>
              <p:nvPr/>
            </p:nvSpPr>
            <p:spPr bwMode="auto">
              <a:xfrm>
                <a:off x="1133994" y="2191717"/>
                <a:ext cx="1552217" cy="19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Helvetica Neue" panose="02000503000000020004" pitchFamily="2" charset="0"/>
                  </a:rPr>
                  <a:t>Project Kickoff</a:t>
                </a:r>
                <a:endParaRPr kumimoji="0" lang="en-US" altLang="en-US" sz="1400" b="1" i="0" u="none" strike="noStrike" kern="1200" cap="none" spc="0" normalizeH="0" baseline="0" noProof="0" dirty="0">
                  <a:ln>
                    <a:noFill/>
                  </a:ln>
                  <a:solidFill>
                    <a:srgbClr val="00548B"/>
                  </a:solidFill>
                  <a:effectLst/>
                  <a:uLnTx/>
                  <a:uFillTx/>
                  <a:latin typeface="Arial Narrow" panose="020B0606020202030204" pitchFamily="34" charset="0"/>
                  <a:cs typeface="Arial" panose="020B0604020202020204" pitchFamily="34" charset="0"/>
                  <a:sym typeface="Helvetica Neue" panose="02000503000000020004" pitchFamily="2" charset="0"/>
                </a:endParaRPr>
              </a:p>
            </p:txBody>
          </p:sp>
        </p:grpSp>
        <p:cxnSp>
          <p:nvCxnSpPr>
            <p:cNvPr id="33" name="Straight Connector 32">
              <a:extLst>
                <a:ext uri="{FF2B5EF4-FFF2-40B4-BE49-F238E27FC236}">
                  <a16:creationId xmlns:a16="http://schemas.microsoft.com/office/drawing/2014/main" id="{01EB660B-2845-44D0-AB4D-9D6117B58A66}"/>
                </a:ext>
              </a:extLst>
            </p:cNvPr>
            <p:cNvCxnSpPr/>
            <p:nvPr/>
          </p:nvCxnSpPr>
          <p:spPr bwMode="auto">
            <a:xfrm>
              <a:off x="1042972" y="2510911"/>
              <a:ext cx="0" cy="893319"/>
            </a:xfrm>
            <a:prstGeom prst="line">
              <a:avLst/>
            </a:prstGeom>
            <a:solidFill>
              <a:schemeClr val="accent1"/>
            </a:solidFill>
            <a:ln w="12700" cap="flat" cmpd="sng" algn="ctr">
              <a:solidFill>
                <a:schemeClr val="bg2"/>
              </a:solidFill>
              <a:prstDash val="dash"/>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7" name="Group 36">
              <a:extLst>
                <a:ext uri="{FF2B5EF4-FFF2-40B4-BE49-F238E27FC236}">
                  <a16:creationId xmlns:a16="http://schemas.microsoft.com/office/drawing/2014/main" id="{A40D39FD-0975-42AD-B58D-BF14544B4B23}"/>
                </a:ext>
              </a:extLst>
            </p:cNvPr>
            <p:cNvGrpSpPr/>
            <p:nvPr/>
          </p:nvGrpSpPr>
          <p:grpSpPr>
            <a:xfrm>
              <a:off x="2791646" y="4486954"/>
              <a:ext cx="2232935" cy="1171270"/>
              <a:chOff x="1100709" y="2191718"/>
              <a:chExt cx="2232935" cy="1171270"/>
            </a:xfrm>
          </p:grpSpPr>
          <p:sp>
            <p:nvSpPr>
              <p:cNvPr id="38" name="Rectangle 90">
                <a:extLst>
                  <a:ext uri="{FF2B5EF4-FFF2-40B4-BE49-F238E27FC236}">
                    <a16:creationId xmlns:a16="http://schemas.microsoft.com/office/drawing/2014/main" id="{3A3F5220-A7D9-46D4-BBDC-59F5CF27B5A6}"/>
                  </a:ext>
                </a:extLst>
              </p:cNvPr>
              <p:cNvSpPr>
                <a:spLocks noChangeArrowheads="1"/>
              </p:cNvSpPr>
              <p:nvPr/>
            </p:nvSpPr>
            <p:spPr bwMode="auto">
              <a:xfrm>
                <a:off x="1100709" y="2894518"/>
                <a:ext cx="2232935" cy="4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2B2B2B">
                        <a:lumMod val="75000"/>
                        <a:lumOff val="25000"/>
                      </a:srgbClr>
                    </a:solidFill>
                    <a:effectLst/>
                    <a:uLnTx/>
                    <a:uFillTx/>
                    <a:latin typeface="Arial Narrow" panose="020B0606020202030204" pitchFamily="34" charset="0"/>
                    <a:ea typeface="+mn-ea"/>
                    <a:cs typeface="Arial" panose="020B0604020202020204" pitchFamily="34" charset="0"/>
                  </a:rPr>
                  <a:t>Qualitative &amp; quantitative analysis of enrollment and retention outcomes to inform TAMUC’s vision for strategic enrollment management</a:t>
                </a:r>
              </a:p>
            </p:txBody>
          </p:sp>
          <p:sp>
            <p:nvSpPr>
              <p:cNvPr id="39" name="Text Box 27">
                <a:extLst>
                  <a:ext uri="{FF2B5EF4-FFF2-40B4-BE49-F238E27FC236}">
                    <a16:creationId xmlns:a16="http://schemas.microsoft.com/office/drawing/2014/main" id="{227D567B-77B9-4B5B-B915-F4014AAD094C}"/>
                  </a:ext>
                </a:extLst>
              </p:cNvPr>
              <p:cNvSpPr txBox="1">
                <a:spLocks/>
              </p:cNvSpPr>
              <p:nvPr/>
            </p:nvSpPr>
            <p:spPr bwMode="auto">
              <a:xfrm>
                <a:off x="1133994" y="2191718"/>
                <a:ext cx="1765716" cy="108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Helvetica Neue" panose="02000503000000020004" pitchFamily="2" charset="0"/>
                  </a:rPr>
                  <a:t>Undergraduate &amp; Graduate Current State Assessment</a:t>
                </a:r>
                <a:endParaRPr kumimoji="0" lang="en-US" altLang="en-US" sz="1400" b="1" i="0" u="none" strike="noStrike" kern="1200" cap="none" spc="0" normalizeH="0" baseline="0" noProof="0" dirty="0">
                  <a:ln>
                    <a:noFill/>
                  </a:ln>
                  <a:solidFill>
                    <a:srgbClr val="00548B"/>
                  </a:solidFill>
                  <a:effectLst/>
                  <a:uLnTx/>
                  <a:uFillTx/>
                  <a:latin typeface="Arial Narrow" panose="020B0606020202030204" pitchFamily="34" charset="0"/>
                  <a:cs typeface="Arial" panose="020B0604020202020204" pitchFamily="34" charset="0"/>
                  <a:sym typeface="Helvetica Neue" panose="02000503000000020004" pitchFamily="2" charset="0"/>
                </a:endParaRPr>
              </a:p>
            </p:txBody>
          </p:sp>
        </p:grpSp>
        <p:grpSp>
          <p:nvGrpSpPr>
            <p:cNvPr id="40" name="Group 39">
              <a:extLst>
                <a:ext uri="{FF2B5EF4-FFF2-40B4-BE49-F238E27FC236}">
                  <a16:creationId xmlns:a16="http://schemas.microsoft.com/office/drawing/2014/main" id="{94245927-AB76-47E0-AF22-05B5E0A33F94}"/>
                </a:ext>
              </a:extLst>
            </p:cNvPr>
            <p:cNvGrpSpPr/>
            <p:nvPr/>
          </p:nvGrpSpPr>
          <p:grpSpPr>
            <a:xfrm>
              <a:off x="4481943" y="2020372"/>
              <a:ext cx="2000489" cy="787664"/>
              <a:chOff x="1133993" y="2191717"/>
              <a:chExt cx="2000489" cy="787664"/>
            </a:xfrm>
          </p:grpSpPr>
          <p:sp>
            <p:nvSpPr>
              <p:cNvPr id="41" name="Rectangle 90">
                <a:extLst>
                  <a:ext uri="{FF2B5EF4-FFF2-40B4-BE49-F238E27FC236}">
                    <a16:creationId xmlns:a16="http://schemas.microsoft.com/office/drawing/2014/main" id="{9AFF3A49-95E8-4608-A448-762C8C6434A2}"/>
                  </a:ext>
                </a:extLst>
              </p:cNvPr>
              <p:cNvSpPr>
                <a:spLocks noChangeArrowheads="1"/>
              </p:cNvSpPr>
              <p:nvPr/>
            </p:nvSpPr>
            <p:spPr bwMode="auto">
              <a:xfrm>
                <a:off x="1133993" y="2510911"/>
                <a:ext cx="2000489" cy="4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2B2B2B">
                        <a:lumMod val="75000"/>
                        <a:lumOff val="25000"/>
                      </a:srgbClr>
                    </a:solidFill>
                    <a:effectLst/>
                    <a:uLnTx/>
                    <a:uFillTx/>
                    <a:latin typeface="Arial Narrow" panose="020B0606020202030204" pitchFamily="34" charset="0"/>
                    <a:ea typeface="+mn-ea"/>
                    <a:cs typeface="Arial" panose="020B0604020202020204" pitchFamily="34" charset="0"/>
                  </a:rPr>
                  <a:t>Established Strategic Priorities to inform a roadmap of action items and initiatives and refined with Steering Committee</a:t>
                </a:r>
              </a:p>
            </p:txBody>
          </p:sp>
          <p:sp>
            <p:nvSpPr>
              <p:cNvPr id="42" name="Text Box 27">
                <a:extLst>
                  <a:ext uri="{FF2B5EF4-FFF2-40B4-BE49-F238E27FC236}">
                    <a16:creationId xmlns:a16="http://schemas.microsoft.com/office/drawing/2014/main" id="{CEA410D4-8727-4356-AA82-37C0352CEF70}"/>
                  </a:ext>
                </a:extLst>
              </p:cNvPr>
              <p:cNvSpPr txBox="1">
                <a:spLocks/>
              </p:cNvSpPr>
              <p:nvPr/>
            </p:nvSpPr>
            <p:spPr bwMode="auto">
              <a:xfrm>
                <a:off x="1133994" y="2191717"/>
                <a:ext cx="1552217" cy="19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Helvetica Neue" panose="02000503000000020004" pitchFamily="2" charset="0"/>
                  </a:rPr>
                  <a:t>SEP Development</a:t>
                </a:r>
                <a:endParaRPr kumimoji="0" lang="en-US" altLang="en-US" sz="1400" b="1" i="0" u="none" strike="noStrike" kern="1200" cap="none" spc="0" normalizeH="0" baseline="0" noProof="0" dirty="0">
                  <a:ln>
                    <a:noFill/>
                  </a:ln>
                  <a:solidFill>
                    <a:srgbClr val="00548B"/>
                  </a:solidFill>
                  <a:effectLst/>
                  <a:uLnTx/>
                  <a:uFillTx/>
                  <a:latin typeface="Arial Narrow" panose="020B0606020202030204" pitchFamily="34" charset="0"/>
                  <a:cs typeface="Arial" panose="020B0604020202020204" pitchFamily="34" charset="0"/>
                  <a:sym typeface="Helvetica Neue" panose="02000503000000020004" pitchFamily="2" charset="0"/>
                </a:endParaRPr>
              </a:p>
            </p:txBody>
          </p:sp>
        </p:grpSp>
        <p:grpSp>
          <p:nvGrpSpPr>
            <p:cNvPr id="43" name="Group 42">
              <a:extLst>
                <a:ext uri="{FF2B5EF4-FFF2-40B4-BE49-F238E27FC236}">
                  <a16:creationId xmlns:a16="http://schemas.microsoft.com/office/drawing/2014/main" id="{E85F9D5E-7B18-450F-9DB6-ED26A1162DB2}"/>
                </a:ext>
              </a:extLst>
            </p:cNvPr>
            <p:cNvGrpSpPr/>
            <p:nvPr/>
          </p:nvGrpSpPr>
          <p:grpSpPr>
            <a:xfrm>
              <a:off x="6244990" y="4486954"/>
              <a:ext cx="1829658" cy="997034"/>
              <a:chOff x="1078538" y="2191717"/>
              <a:chExt cx="1829658" cy="997034"/>
            </a:xfrm>
          </p:grpSpPr>
          <p:sp>
            <p:nvSpPr>
              <p:cNvPr id="44" name="Rectangle 90">
                <a:extLst>
                  <a:ext uri="{FF2B5EF4-FFF2-40B4-BE49-F238E27FC236}">
                    <a16:creationId xmlns:a16="http://schemas.microsoft.com/office/drawing/2014/main" id="{3EF0221B-BB1F-4857-8C93-6EBAA208F5C1}"/>
                  </a:ext>
                </a:extLst>
              </p:cNvPr>
              <p:cNvSpPr>
                <a:spLocks noChangeArrowheads="1"/>
              </p:cNvSpPr>
              <p:nvPr/>
            </p:nvSpPr>
            <p:spPr bwMode="auto">
              <a:xfrm>
                <a:off x="1078538" y="2720281"/>
                <a:ext cx="1829658" cy="4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2B2B2B"/>
                    </a:solidFill>
                    <a:effectLst/>
                    <a:uLnTx/>
                    <a:uFillTx/>
                    <a:latin typeface="Arial Narrow" panose="020B0606020202030204" pitchFamily="34" charset="0"/>
                    <a:ea typeface="+mn-ea"/>
                    <a:cs typeface="Arial" panose="020B0604020202020204" pitchFamily="34" charset="0"/>
                  </a:rPr>
                  <a:t>Share TAMUC’s Strategic Enrollment Plan with the campus community to launch implementation of immediate priority action items </a:t>
                </a:r>
              </a:p>
            </p:txBody>
          </p:sp>
          <p:sp>
            <p:nvSpPr>
              <p:cNvPr id="45" name="Text Box 27">
                <a:extLst>
                  <a:ext uri="{FF2B5EF4-FFF2-40B4-BE49-F238E27FC236}">
                    <a16:creationId xmlns:a16="http://schemas.microsoft.com/office/drawing/2014/main" id="{DD589346-1B6C-49FD-BD57-D2493F1FE0B1}"/>
                  </a:ext>
                </a:extLst>
              </p:cNvPr>
              <p:cNvSpPr txBox="1">
                <a:spLocks/>
              </p:cNvSpPr>
              <p:nvPr/>
            </p:nvSpPr>
            <p:spPr bwMode="auto">
              <a:xfrm>
                <a:off x="1133994" y="2191717"/>
                <a:ext cx="1552217" cy="19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2B2B2B"/>
                    </a:solidFill>
                    <a:effectLst/>
                    <a:uLnTx/>
                    <a:uFillTx/>
                    <a:latin typeface="Arial Narrow" panose="020B0606020202030204" pitchFamily="34" charset="0"/>
                    <a:cs typeface="Arial" panose="020B0604020202020204" pitchFamily="34" charset="0"/>
                    <a:sym typeface="Helvetica Neue" panose="02000503000000020004" pitchFamily="2" charset="0"/>
                  </a:rPr>
                  <a:t>SEP Socialization &amp; Implementation</a:t>
                </a:r>
              </a:p>
            </p:txBody>
          </p:sp>
        </p:grpSp>
      </p:grpSp>
    </p:spTree>
    <p:extLst>
      <p:ext uri="{BB962C8B-B14F-4D97-AF65-F5344CB8AC3E}">
        <p14:creationId xmlns:p14="http://schemas.microsoft.com/office/powerpoint/2010/main" val="188201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300B-7DA2-43AD-A0A0-5DC8C57A299F}"/>
              </a:ext>
            </a:extLst>
          </p:cNvPr>
          <p:cNvSpPr>
            <a:spLocks noGrp="1"/>
          </p:cNvSpPr>
          <p:nvPr>
            <p:ph type="title"/>
          </p:nvPr>
        </p:nvSpPr>
        <p:spPr>
          <a:xfrm>
            <a:off x="457200" y="439055"/>
            <a:ext cx="8229600" cy="585600"/>
          </a:xfrm>
        </p:spPr>
        <p:txBody>
          <a:bodyPr/>
          <a:lstStyle/>
          <a:p>
            <a:r>
              <a:rPr lang="en-US" sz="3200" b="1">
                <a:solidFill>
                  <a:schemeClr val="tx2"/>
                </a:solidFill>
                <a:latin typeface="Arial Narrow" panose="020B0606020202030204" pitchFamily="34" charset="0"/>
              </a:rPr>
              <a:t>FIRST-TIME FRESHMEN</a:t>
            </a:r>
          </a:p>
        </p:txBody>
      </p:sp>
      <p:sp>
        <p:nvSpPr>
          <p:cNvPr id="3" name="Text Placeholder 2">
            <a:extLst>
              <a:ext uri="{FF2B5EF4-FFF2-40B4-BE49-F238E27FC236}">
                <a16:creationId xmlns:a16="http://schemas.microsoft.com/office/drawing/2014/main" id="{9D3B36C9-7AE4-4595-8A63-6834CE2369B4}"/>
              </a:ext>
            </a:extLst>
          </p:cNvPr>
          <p:cNvSpPr>
            <a:spLocks noGrp="1"/>
          </p:cNvSpPr>
          <p:nvPr>
            <p:ph type="body" sz="quarter" idx="15"/>
          </p:nvPr>
        </p:nvSpPr>
        <p:spPr>
          <a:xfrm>
            <a:off x="457200" y="833170"/>
            <a:ext cx="8229600" cy="585600"/>
          </a:xfrm>
        </p:spPr>
        <p:txBody>
          <a:bodyPr/>
          <a:lstStyle/>
          <a:p>
            <a:pPr marL="0" indent="0">
              <a:buNone/>
            </a:pPr>
            <a:r>
              <a:rPr lang="en-US" sz="2400" b="1">
                <a:solidFill>
                  <a:srgbClr val="00386C"/>
                </a:solidFill>
                <a:latin typeface="Arial Narrow" panose="020B0606020202030204" pitchFamily="34" charset="0"/>
              </a:rPr>
              <a:t>OUTCOMES OVERVIEW – ENROLLMENT FUNNEL</a:t>
            </a:r>
          </a:p>
        </p:txBody>
      </p:sp>
      <p:sp>
        <p:nvSpPr>
          <p:cNvPr id="4" name="TextBox 3">
            <a:extLst>
              <a:ext uri="{FF2B5EF4-FFF2-40B4-BE49-F238E27FC236}">
                <a16:creationId xmlns:a16="http://schemas.microsoft.com/office/drawing/2014/main" id="{B8FD6B15-92D5-41DC-AD30-F6DF82F0731F}"/>
              </a:ext>
            </a:extLst>
          </p:cNvPr>
          <p:cNvSpPr txBox="1"/>
          <p:nvPr/>
        </p:nvSpPr>
        <p:spPr>
          <a:xfrm>
            <a:off x="457200" y="1247310"/>
            <a:ext cx="831933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Although TAMUC has seen positive funnel performance over the last ten years, since Fall 2017 applications have declined by 40% resulting in a spike of admitted students (+35 ppts.) to maintain incoming enrollments.</a:t>
            </a:r>
          </a:p>
        </p:txBody>
      </p:sp>
      <p:graphicFrame>
        <p:nvGraphicFramePr>
          <p:cNvPr id="10" name="Chart 9">
            <a:extLst>
              <a:ext uri="{FF2B5EF4-FFF2-40B4-BE49-F238E27FC236}">
                <a16:creationId xmlns:a16="http://schemas.microsoft.com/office/drawing/2014/main" id="{2B8E8E62-4650-4C77-BD6F-C9212BC19094}"/>
              </a:ext>
            </a:extLst>
          </p:cNvPr>
          <p:cNvGraphicFramePr/>
          <p:nvPr/>
        </p:nvGraphicFramePr>
        <p:xfrm>
          <a:off x="457200" y="1935543"/>
          <a:ext cx="8229600" cy="378683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5">
            <a:extLst>
              <a:ext uri="{FF2B5EF4-FFF2-40B4-BE49-F238E27FC236}">
                <a16:creationId xmlns:a16="http://schemas.microsoft.com/office/drawing/2014/main" id="{7B8A360E-74FF-4904-80C1-8747E0CA1491}"/>
              </a:ext>
            </a:extLst>
          </p:cNvPr>
          <p:cNvSpPr txBox="1">
            <a:spLocks/>
          </p:cNvSpPr>
          <p:nvPr/>
        </p:nvSpPr>
        <p:spPr>
          <a:xfrm>
            <a:off x="457201" y="5852160"/>
            <a:ext cx="8229600" cy="530352"/>
          </a:xfrm>
          <a:prstGeom prst="rect">
            <a:avLst/>
          </a:prstGeom>
          <a:ln>
            <a:solidFill>
              <a:schemeClr val="tx2"/>
            </a:solidFill>
          </a:ln>
        </p:spPr>
        <p:txBody>
          <a:bodyPr anchor="ctr"/>
          <a:lstStyle>
            <a:lvl1pPr marL="171450"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1pPr>
            <a:lvl2pPr marL="4032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2pPr>
            <a:lvl3pPr marL="627063" indent="-171450" algn="l" defTabSz="457200" rtl="0" eaLnBrk="1" latinLnBrk="0" hangingPunct="1">
              <a:spcBef>
                <a:spcPct val="20000"/>
              </a:spcBef>
              <a:buClr>
                <a:schemeClr val="accent1"/>
              </a:buClr>
              <a:buFont typeface="Arial"/>
              <a:buChar char="•"/>
              <a:defRPr sz="1200" kern="1200">
                <a:solidFill>
                  <a:schemeClr val="tx2"/>
                </a:solidFill>
                <a:latin typeface="+mn-lt"/>
                <a:ea typeface="+mn-ea"/>
                <a:cs typeface="+mn-cs"/>
              </a:defRPr>
            </a:lvl3pPr>
            <a:lvl4pPr marL="8604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71C5E8"/>
              </a:buClr>
              <a:buSzTx/>
              <a:buFont typeface="Lucida Grande"/>
              <a:buNone/>
              <a:tabLst/>
              <a:defRPr/>
            </a:pPr>
            <a:r>
              <a:rPr kumimoji="0" lang="en-US" sz="1600" b="1" i="0" u="none" strike="noStrike" kern="1200" cap="none" spc="0" normalizeH="0" baseline="0" noProof="0" dirty="0">
                <a:ln>
                  <a:noFill/>
                </a:ln>
                <a:solidFill>
                  <a:srgbClr val="2B2B2B"/>
                </a:solidFill>
                <a:effectLst/>
                <a:uLnTx/>
                <a:uFillTx/>
                <a:latin typeface="Arial Narrow" panose="020B0606020202030204" pitchFamily="34" charset="0"/>
                <a:ea typeface="+mn-ea"/>
                <a:cs typeface="+mn-cs"/>
              </a:rPr>
              <a:t>As the competitive landscape continues to heighten market pressures, TAMUC must make considerable shifts to rebuild its incoming enrollment pool.</a:t>
            </a:r>
          </a:p>
        </p:txBody>
      </p:sp>
      <p:sp>
        <p:nvSpPr>
          <p:cNvPr id="7" name="TextBox 6">
            <a:extLst>
              <a:ext uri="{FF2B5EF4-FFF2-40B4-BE49-F238E27FC236}">
                <a16:creationId xmlns:a16="http://schemas.microsoft.com/office/drawing/2014/main" id="{FC73C7D0-68DC-4953-8A9A-6C6E4CCD9122}"/>
              </a:ext>
            </a:extLst>
          </p:cNvPr>
          <p:cNvSpPr txBox="1"/>
          <p:nvPr/>
        </p:nvSpPr>
        <p:spPr>
          <a:xfrm>
            <a:off x="2592285" y="6400312"/>
            <a:ext cx="4572000"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83838"/>
                </a:solidFill>
                <a:effectLst/>
                <a:uLnTx/>
                <a:uFillTx/>
                <a:latin typeface="Arial Narrow" panose="020B0606020202030204" pitchFamily="34" charset="0"/>
                <a:ea typeface="+mn-ea"/>
                <a:cs typeface="+mn-cs"/>
              </a:rPr>
              <a:t>Source: Institutionally Provided Data</a:t>
            </a:r>
          </a:p>
        </p:txBody>
      </p:sp>
    </p:spTree>
    <p:extLst>
      <p:ext uri="{BB962C8B-B14F-4D97-AF65-F5344CB8AC3E}">
        <p14:creationId xmlns:p14="http://schemas.microsoft.com/office/powerpoint/2010/main" val="262739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300B-7DA2-43AD-A0A0-5DC8C57A299F}"/>
              </a:ext>
            </a:extLst>
          </p:cNvPr>
          <p:cNvSpPr>
            <a:spLocks noGrp="1"/>
          </p:cNvSpPr>
          <p:nvPr>
            <p:ph type="title"/>
          </p:nvPr>
        </p:nvSpPr>
        <p:spPr>
          <a:xfrm>
            <a:off x="457200" y="439055"/>
            <a:ext cx="8229600" cy="585600"/>
          </a:xfrm>
        </p:spPr>
        <p:txBody>
          <a:bodyPr/>
          <a:lstStyle/>
          <a:p>
            <a:r>
              <a:rPr lang="en-US" sz="3200" b="1">
                <a:solidFill>
                  <a:schemeClr val="tx2"/>
                </a:solidFill>
                <a:latin typeface="Arial Narrow" panose="020B0606020202030204" pitchFamily="34" charset="0"/>
              </a:rPr>
              <a:t>FIRST-TIME FRESHMEN</a:t>
            </a:r>
          </a:p>
        </p:txBody>
      </p:sp>
      <p:sp>
        <p:nvSpPr>
          <p:cNvPr id="3" name="Text Placeholder 2">
            <a:extLst>
              <a:ext uri="{FF2B5EF4-FFF2-40B4-BE49-F238E27FC236}">
                <a16:creationId xmlns:a16="http://schemas.microsoft.com/office/drawing/2014/main" id="{9D3B36C9-7AE4-4595-8A63-6834CE2369B4}"/>
              </a:ext>
            </a:extLst>
          </p:cNvPr>
          <p:cNvSpPr>
            <a:spLocks noGrp="1"/>
          </p:cNvSpPr>
          <p:nvPr>
            <p:ph type="body" sz="quarter" idx="15"/>
          </p:nvPr>
        </p:nvSpPr>
        <p:spPr>
          <a:xfrm>
            <a:off x="457200" y="833170"/>
            <a:ext cx="8229600" cy="585600"/>
          </a:xfrm>
        </p:spPr>
        <p:txBody>
          <a:bodyPr/>
          <a:lstStyle/>
          <a:p>
            <a:pPr marL="0" indent="0">
              <a:buNone/>
            </a:pPr>
            <a:r>
              <a:rPr lang="en-US" sz="2400" b="1">
                <a:solidFill>
                  <a:srgbClr val="00386C"/>
                </a:solidFill>
                <a:latin typeface="Arial Narrow" panose="020B0606020202030204" pitchFamily="34" charset="0"/>
              </a:rPr>
              <a:t>OUTCOMES OVERVIEW – PEER ENROLLMENT</a:t>
            </a:r>
          </a:p>
        </p:txBody>
      </p:sp>
      <p:sp>
        <p:nvSpPr>
          <p:cNvPr id="7" name="TextBox 6">
            <a:extLst>
              <a:ext uri="{FF2B5EF4-FFF2-40B4-BE49-F238E27FC236}">
                <a16:creationId xmlns:a16="http://schemas.microsoft.com/office/drawing/2014/main" id="{0A78EC30-994A-404A-8C66-A098B6895A48}"/>
              </a:ext>
            </a:extLst>
          </p:cNvPr>
          <p:cNvSpPr txBox="1"/>
          <p:nvPr/>
        </p:nvSpPr>
        <p:spPr>
          <a:xfrm>
            <a:off x="461283" y="1255923"/>
            <a:ext cx="825130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While TAMUC’s undergraduate enrollment stayed relatively constant between Fall 2016 and Fall 2020, its local public peers saw significant growth annually – UNT (+4%), UT-Dallas (+9%), and UT-Arlington (+6%).</a:t>
            </a:r>
          </a:p>
        </p:txBody>
      </p:sp>
      <p:sp>
        <p:nvSpPr>
          <p:cNvPr id="46" name="TextBox 45">
            <a:extLst>
              <a:ext uri="{FF2B5EF4-FFF2-40B4-BE49-F238E27FC236}">
                <a16:creationId xmlns:a16="http://schemas.microsoft.com/office/drawing/2014/main" id="{957EB52C-D3CA-42E3-8AC0-D0F9AE22D411}"/>
              </a:ext>
            </a:extLst>
          </p:cNvPr>
          <p:cNvSpPr txBox="1"/>
          <p:nvPr/>
        </p:nvSpPr>
        <p:spPr>
          <a:xfrm>
            <a:off x="2592285" y="6400312"/>
            <a:ext cx="456342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83838"/>
                </a:solidFill>
                <a:effectLst/>
                <a:uLnTx/>
                <a:uFillTx/>
                <a:latin typeface="Arial Narrow" panose="020B0606020202030204" pitchFamily="34" charset="0"/>
                <a:ea typeface="+mn-ea"/>
                <a:cs typeface="+mn-cs"/>
              </a:rPr>
              <a:t>Source: IPEDS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83838"/>
                </a:solidFill>
                <a:effectLst/>
                <a:uLnTx/>
                <a:uFillTx/>
                <a:latin typeface="Arial Narrow" panose="020B0606020202030204" pitchFamily="34" charset="0"/>
                <a:ea typeface="+mn-ea"/>
                <a:cs typeface="+mn-cs"/>
              </a:rPr>
              <a:t>1 The decline in the 2020 incoming class is presumably due to the impact of the COVID-19 pandemic.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83838"/>
                </a:solidFill>
                <a:effectLst/>
                <a:uLnTx/>
                <a:uFillTx/>
                <a:latin typeface="Arial Narrow" panose="020B0606020202030204" pitchFamily="34" charset="0"/>
                <a:ea typeface="+mn-ea"/>
                <a:cs typeface="+mn-cs"/>
              </a:rPr>
              <a:t>2. Idaho State University omitted due to lack of information in IPEDS</a:t>
            </a:r>
          </a:p>
        </p:txBody>
      </p:sp>
      <p:graphicFrame>
        <p:nvGraphicFramePr>
          <p:cNvPr id="73" name="Chart 72">
            <a:extLst>
              <a:ext uri="{FF2B5EF4-FFF2-40B4-BE49-F238E27FC236}">
                <a16:creationId xmlns:a16="http://schemas.microsoft.com/office/drawing/2014/main" id="{693CA66E-69DC-4F40-B1FA-4FE347C5CA6D}"/>
              </a:ext>
            </a:extLst>
          </p:cNvPr>
          <p:cNvGraphicFramePr/>
          <p:nvPr/>
        </p:nvGraphicFramePr>
        <p:xfrm>
          <a:off x="457199" y="1977656"/>
          <a:ext cx="8225517" cy="375329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5">
            <a:extLst>
              <a:ext uri="{FF2B5EF4-FFF2-40B4-BE49-F238E27FC236}">
                <a16:creationId xmlns:a16="http://schemas.microsoft.com/office/drawing/2014/main" id="{FD7A39B0-5E2A-456C-883F-14958F2027CA}"/>
              </a:ext>
            </a:extLst>
          </p:cNvPr>
          <p:cNvSpPr txBox="1">
            <a:spLocks/>
          </p:cNvSpPr>
          <p:nvPr/>
        </p:nvSpPr>
        <p:spPr>
          <a:xfrm>
            <a:off x="457201" y="5852160"/>
            <a:ext cx="8229600" cy="530352"/>
          </a:xfrm>
          <a:prstGeom prst="rect">
            <a:avLst/>
          </a:prstGeom>
          <a:ln>
            <a:solidFill>
              <a:schemeClr val="tx2"/>
            </a:solidFill>
          </a:ln>
        </p:spPr>
        <p:txBody>
          <a:bodyPr anchor="ctr"/>
          <a:lstStyle>
            <a:lvl1pPr marL="171450"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1pPr>
            <a:lvl2pPr marL="4032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2pPr>
            <a:lvl3pPr marL="627063" indent="-171450" algn="l" defTabSz="457200" rtl="0" eaLnBrk="1" latinLnBrk="0" hangingPunct="1">
              <a:spcBef>
                <a:spcPct val="20000"/>
              </a:spcBef>
              <a:buClr>
                <a:schemeClr val="accent1"/>
              </a:buClr>
              <a:buFont typeface="Arial"/>
              <a:buChar char="•"/>
              <a:defRPr sz="1200" kern="1200">
                <a:solidFill>
                  <a:schemeClr val="tx2"/>
                </a:solidFill>
                <a:latin typeface="+mn-lt"/>
                <a:ea typeface="+mn-ea"/>
                <a:cs typeface="+mn-cs"/>
              </a:defRPr>
            </a:lvl3pPr>
            <a:lvl4pPr marL="8604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71C5E8"/>
              </a:buClr>
              <a:buSzTx/>
              <a:buFont typeface="Lucida Grande"/>
              <a:buNone/>
              <a:tabLst/>
              <a:defRPr/>
            </a:pPr>
            <a:r>
              <a:rPr kumimoji="0" lang="en-US" sz="1600" b="1" i="0" u="none" strike="noStrike" kern="1200" cap="none" spc="0" normalizeH="0" baseline="0" noProof="0">
                <a:ln>
                  <a:noFill/>
                </a:ln>
                <a:solidFill>
                  <a:srgbClr val="2B2B2B"/>
                </a:solidFill>
                <a:effectLst/>
                <a:uLnTx/>
                <a:uFillTx/>
                <a:latin typeface="Arial Narrow" panose="020B0606020202030204" pitchFamily="34" charset="0"/>
                <a:ea typeface="+mn-ea"/>
                <a:cs typeface="+mn-cs"/>
              </a:rPr>
              <a:t>Although TAMUC is experiencing small growth in enrollment, a strategic recruitment plan will help the institution right-size and remain competitive amongst its peers with higher enrollment growth.</a:t>
            </a:r>
          </a:p>
        </p:txBody>
      </p:sp>
    </p:spTree>
    <p:extLst>
      <p:ext uri="{BB962C8B-B14F-4D97-AF65-F5344CB8AC3E}">
        <p14:creationId xmlns:p14="http://schemas.microsoft.com/office/powerpoint/2010/main" val="121631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300B-7DA2-43AD-A0A0-5DC8C57A299F}"/>
              </a:ext>
            </a:extLst>
          </p:cNvPr>
          <p:cNvSpPr>
            <a:spLocks noGrp="1"/>
          </p:cNvSpPr>
          <p:nvPr>
            <p:ph type="title"/>
          </p:nvPr>
        </p:nvSpPr>
        <p:spPr>
          <a:xfrm>
            <a:off x="457200" y="439055"/>
            <a:ext cx="8229600" cy="585600"/>
          </a:xfrm>
        </p:spPr>
        <p:txBody>
          <a:bodyPr/>
          <a:lstStyle/>
          <a:p>
            <a:r>
              <a:rPr lang="en-US" sz="3200" b="1">
                <a:solidFill>
                  <a:schemeClr val="tx2"/>
                </a:solidFill>
                <a:latin typeface="Arial Narrow" panose="020B0606020202030204" pitchFamily="34" charset="0"/>
              </a:rPr>
              <a:t>FIRST-TIME FRESHMEN</a:t>
            </a:r>
          </a:p>
        </p:txBody>
      </p:sp>
      <p:sp>
        <p:nvSpPr>
          <p:cNvPr id="3" name="Text Placeholder 2">
            <a:extLst>
              <a:ext uri="{FF2B5EF4-FFF2-40B4-BE49-F238E27FC236}">
                <a16:creationId xmlns:a16="http://schemas.microsoft.com/office/drawing/2014/main" id="{9D3B36C9-7AE4-4595-8A63-6834CE2369B4}"/>
              </a:ext>
            </a:extLst>
          </p:cNvPr>
          <p:cNvSpPr>
            <a:spLocks noGrp="1"/>
          </p:cNvSpPr>
          <p:nvPr>
            <p:ph type="body" sz="quarter" idx="15"/>
          </p:nvPr>
        </p:nvSpPr>
        <p:spPr>
          <a:xfrm>
            <a:off x="457200" y="833170"/>
            <a:ext cx="8229600" cy="585600"/>
          </a:xfrm>
        </p:spPr>
        <p:txBody>
          <a:bodyPr/>
          <a:lstStyle/>
          <a:p>
            <a:pPr marL="0" indent="0">
              <a:buNone/>
            </a:pPr>
            <a:r>
              <a:rPr lang="en-US" sz="2400" b="1">
                <a:solidFill>
                  <a:srgbClr val="00386C"/>
                </a:solidFill>
                <a:latin typeface="Arial Narrow" panose="020B0606020202030204" pitchFamily="34" charset="0"/>
              </a:rPr>
              <a:t>OUTCOMES OVERVIEW – PEER RETENTION</a:t>
            </a:r>
          </a:p>
        </p:txBody>
      </p:sp>
      <p:sp>
        <p:nvSpPr>
          <p:cNvPr id="7" name="TextBox 6">
            <a:extLst>
              <a:ext uri="{FF2B5EF4-FFF2-40B4-BE49-F238E27FC236}">
                <a16:creationId xmlns:a16="http://schemas.microsoft.com/office/drawing/2014/main" id="{0A78EC30-994A-404A-8C66-A098B6895A48}"/>
              </a:ext>
            </a:extLst>
          </p:cNvPr>
          <p:cNvSpPr txBox="1"/>
          <p:nvPr/>
        </p:nvSpPr>
        <p:spPr>
          <a:xfrm>
            <a:off x="457200" y="1255923"/>
            <a:ext cx="827813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The incoming first-time freshmen Fall 2020 cohort for TAMUC’s peers retained at a rate of 76% - nineteen percentage points higher than TAMUC’s fall retention rate for that same year. </a:t>
            </a:r>
          </a:p>
        </p:txBody>
      </p:sp>
      <p:sp>
        <p:nvSpPr>
          <p:cNvPr id="8" name="Rectangle 7">
            <a:extLst>
              <a:ext uri="{FF2B5EF4-FFF2-40B4-BE49-F238E27FC236}">
                <a16:creationId xmlns:a16="http://schemas.microsoft.com/office/drawing/2014/main" id="{8C657F1F-03F9-43BD-ADA6-EF5310BF1C9B}"/>
              </a:ext>
            </a:extLst>
          </p:cNvPr>
          <p:cNvSpPr/>
          <p:nvPr/>
        </p:nvSpPr>
        <p:spPr>
          <a:xfrm>
            <a:off x="408668" y="5851697"/>
            <a:ext cx="8229600" cy="527332"/>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 normalizeH="0" baseline="0" noProof="0">
                <a:ln>
                  <a:noFill/>
                </a:ln>
                <a:solidFill>
                  <a:srgbClr val="060606"/>
                </a:solidFill>
                <a:effectLst/>
                <a:uLnTx/>
                <a:uFillTx/>
                <a:latin typeface="Arial Narrow" panose="020B0606020202030204" pitchFamily="34" charset="0"/>
                <a:ea typeface="+mn-ea"/>
                <a:cs typeface="+mn-cs"/>
              </a:rPr>
              <a:t>All of TAMUC’s peers have increased first-year retention since Fall 2016.  </a:t>
            </a:r>
          </a:p>
        </p:txBody>
      </p:sp>
      <p:sp>
        <p:nvSpPr>
          <p:cNvPr id="46" name="TextBox 45">
            <a:extLst>
              <a:ext uri="{FF2B5EF4-FFF2-40B4-BE49-F238E27FC236}">
                <a16:creationId xmlns:a16="http://schemas.microsoft.com/office/drawing/2014/main" id="{957EB52C-D3CA-42E3-8AC0-D0F9AE22D411}"/>
              </a:ext>
            </a:extLst>
          </p:cNvPr>
          <p:cNvSpPr txBox="1"/>
          <p:nvPr/>
        </p:nvSpPr>
        <p:spPr>
          <a:xfrm>
            <a:off x="2592285" y="6400312"/>
            <a:ext cx="45720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383838"/>
                </a:solidFill>
                <a:effectLst/>
                <a:uLnTx/>
                <a:uFillTx/>
                <a:latin typeface="Arial Narrow" panose="020B0606020202030204" pitchFamily="34" charset="0"/>
                <a:ea typeface="+mn-ea"/>
                <a:cs typeface="+mn-cs"/>
              </a:rPr>
              <a:t>Source: IPEDS and data provided by institution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383838"/>
                </a:solidFill>
                <a:effectLst/>
                <a:uLnTx/>
                <a:uFillTx/>
                <a:latin typeface="Arial Narrow" panose="020B0606020202030204" pitchFamily="34" charset="0"/>
                <a:ea typeface="+mn-ea"/>
                <a:cs typeface="+mn-cs"/>
              </a:rPr>
              <a:t>1 The decline in the 2020 incoming class is presumably due to the impact of the COVID-19 pandemic.</a:t>
            </a:r>
          </a:p>
        </p:txBody>
      </p:sp>
      <p:graphicFrame>
        <p:nvGraphicFramePr>
          <p:cNvPr id="15" name="Chart 14">
            <a:extLst>
              <a:ext uri="{FF2B5EF4-FFF2-40B4-BE49-F238E27FC236}">
                <a16:creationId xmlns:a16="http://schemas.microsoft.com/office/drawing/2014/main" id="{ACE789EC-C15E-4BE4-A3E4-E88D6F67E522}"/>
              </a:ext>
            </a:extLst>
          </p:cNvPr>
          <p:cNvGraphicFramePr/>
          <p:nvPr/>
        </p:nvGraphicFramePr>
        <p:xfrm>
          <a:off x="408668" y="1985111"/>
          <a:ext cx="8229600" cy="376039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EB7ECFD8-DBFB-436F-AE7C-AC79D11C1D24}"/>
              </a:ext>
            </a:extLst>
          </p:cNvPr>
          <p:cNvSpPr txBox="1"/>
          <p:nvPr/>
        </p:nvSpPr>
        <p:spPr>
          <a:xfrm>
            <a:off x="6756400" y="2452130"/>
            <a:ext cx="1524000" cy="415498"/>
          </a:xfrm>
          <a:prstGeom prst="rect">
            <a:avLst/>
          </a:prstGeom>
          <a:noFill/>
          <a:ln>
            <a:solidFill>
              <a:srgbClr val="060606"/>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60606"/>
                </a:solidFill>
                <a:effectLst/>
                <a:uLnTx/>
                <a:uFillTx/>
                <a:latin typeface="Arial Narrow" panose="020B0606020202030204" pitchFamily="34" charset="0"/>
                <a:ea typeface="+mn-ea"/>
                <a:cs typeface="+mn-cs"/>
              </a:rPr>
              <a:t>Fall 2020 Peer Retention Average = 76%</a:t>
            </a:r>
          </a:p>
        </p:txBody>
      </p:sp>
      <p:cxnSp>
        <p:nvCxnSpPr>
          <p:cNvPr id="5" name="Straight Arrow Connector 4">
            <a:extLst>
              <a:ext uri="{FF2B5EF4-FFF2-40B4-BE49-F238E27FC236}">
                <a16:creationId xmlns:a16="http://schemas.microsoft.com/office/drawing/2014/main" id="{C46A5937-BF5E-4F2D-A426-6585A694E263}"/>
              </a:ext>
            </a:extLst>
          </p:cNvPr>
          <p:cNvCxnSpPr>
            <a:cxnSpLocks/>
          </p:cNvCxnSpPr>
          <p:nvPr/>
        </p:nvCxnSpPr>
        <p:spPr>
          <a:xfrm>
            <a:off x="7536873" y="2867628"/>
            <a:ext cx="0" cy="434634"/>
          </a:xfrm>
          <a:prstGeom prst="straightConnector1">
            <a:avLst/>
          </a:prstGeom>
          <a:ln w="6350" cmpd="sng">
            <a:solidFill>
              <a:srgbClr val="060606"/>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4024DF8D-AC68-4D33-97A5-82963ED74E9D}"/>
              </a:ext>
            </a:extLst>
          </p:cNvPr>
          <p:cNvSpPr/>
          <p:nvPr/>
        </p:nvSpPr>
        <p:spPr>
          <a:xfrm>
            <a:off x="995887" y="2660143"/>
            <a:ext cx="714925" cy="263504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0611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300B-7DA2-43AD-A0A0-5DC8C57A299F}"/>
              </a:ext>
            </a:extLst>
          </p:cNvPr>
          <p:cNvSpPr>
            <a:spLocks noGrp="1"/>
          </p:cNvSpPr>
          <p:nvPr>
            <p:ph type="title"/>
          </p:nvPr>
        </p:nvSpPr>
        <p:spPr>
          <a:xfrm>
            <a:off x="457200" y="439055"/>
            <a:ext cx="8229600" cy="585600"/>
          </a:xfrm>
        </p:spPr>
        <p:txBody>
          <a:bodyPr/>
          <a:lstStyle/>
          <a:p>
            <a:r>
              <a:rPr lang="en-US" sz="3200" b="1">
                <a:solidFill>
                  <a:schemeClr val="tx2"/>
                </a:solidFill>
                <a:latin typeface="Arial Narrow" panose="020B0606020202030204" pitchFamily="34" charset="0"/>
              </a:rPr>
              <a:t>MASTER’S / SPECIALIST</a:t>
            </a:r>
          </a:p>
        </p:txBody>
      </p:sp>
      <p:sp>
        <p:nvSpPr>
          <p:cNvPr id="3" name="Text Placeholder 2">
            <a:extLst>
              <a:ext uri="{FF2B5EF4-FFF2-40B4-BE49-F238E27FC236}">
                <a16:creationId xmlns:a16="http://schemas.microsoft.com/office/drawing/2014/main" id="{9D3B36C9-7AE4-4595-8A63-6834CE2369B4}"/>
              </a:ext>
            </a:extLst>
          </p:cNvPr>
          <p:cNvSpPr>
            <a:spLocks noGrp="1"/>
          </p:cNvSpPr>
          <p:nvPr>
            <p:ph type="body" sz="quarter" idx="15"/>
          </p:nvPr>
        </p:nvSpPr>
        <p:spPr>
          <a:xfrm>
            <a:off x="457200" y="833170"/>
            <a:ext cx="8229600" cy="585600"/>
          </a:xfrm>
        </p:spPr>
        <p:txBody>
          <a:bodyPr/>
          <a:lstStyle/>
          <a:p>
            <a:pPr marL="0" indent="0">
              <a:buNone/>
            </a:pPr>
            <a:r>
              <a:rPr lang="en-US" sz="2400" b="1">
                <a:solidFill>
                  <a:srgbClr val="00386C"/>
                </a:solidFill>
                <a:latin typeface="Arial Narrow" panose="020B0606020202030204" pitchFamily="34" charset="0"/>
              </a:rPr>
              <a:t>OVERALL ENROLLMENT FUNNEL- MASTER’S / SPECIALIST</a:t>
            </a:r>
          </a:p>
        </p:txBody>
      </p:sp>
      <p:sp>
        <p:nvSpPr>
          <p:cNvPr id="7" name="TextBox 6">
            <a:extLst>
              <a:ext uri="{FF2B5EF4-FFF2-40B4-BE49-F238E27FC236}">
                <a16:creationId xmlns:a16="http://schemas.microsoft.com/office/drawing/2014/main" id="{0A78EC30-994A-404A-8C66-A098B6895A48}"/>
              </a:ext>
            </a:extLst>
          </p:cNvPr>
          <p:cNvSpPr txBox="1"/>
          <p:nvPr/>
        </p:nvSpPr>
        <p:spPr>
          <a:xfrm>
            <a:off x="461283" y="1255923"/>
            <a:ext cx="825130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TAMUC’s overall enrollment funnel has seen a contraction in applications, completed applications, admitted students and enrolled students since 2012-2013. </a:t>
            </a:r>
          </a:p>
        </p:txBody>
      </p:sp>
      <p:sp>
        <p:nvSpPr>
          <p:cNvPr id="46" name="TextBox 45">
            <a:extLst>
              <a:ext uri="{FF2B5EF4-FFF2-40B4-BE49-F238E27FC236}">
                <a16:creationId xmlns:a16="http://schemas.microsoft.com/office/drawing/2014/main" id="{957EB52C-D3CA-42E3-8AC0-D0F9AE22D411}"/>
              </a:ext>
            </a:extLst>
          </p:cNvPr>
          <p:cNvSpPr txBox="1"/>
          <p:nvPr/>
        </p:nvSpPr>
        <p:spPr>
          <a:xfrm>
            <a:off x="2592285" y="6400312"/>
            <a:ext cx="4563427"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83838"/>
                </a:solidFill>
                <a:effectLst/>
                <a:uLnTx/>
                <a:uFillTx/>
                <a:latin typeface="Arial Narrow" panose="020B0606020202030204" pitchFamily="34" charset="0"/>
                <a:ea typeface="+mn-ea"/>
                <a:cs typeface="+mn-cs"/>
              </a:rPr>
              <a:t>1. </a:t>
            </a:r>
            <a:r>
              <a:rPr kumimoji="0" lang="en-US"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Institutionally provided data.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 *AY 2021-22 only includes incoming Fall students</a:t>
            </a:r>
          </a:p>
        </p:txBody>
      </p:sp>
      <p:graphicFrame>
        <p:nvGraphicFramePr>
          <p:cNvPr id="73" name="Chart 72">
            <a:extLst>
              <a:ext uri="{FF2B5EF4-FFF2-40B4-BE49-F238E27FC236}">
                <a16:creationId xmlns:a16="http://schemas.microsoft.com/office/drawing/2014/main" id="{693CA66E-69DC-4F40-B1FA-4FE347C5CA6D}"/>
              </a:ext>
            </a:extLst>
          </p:cNvPr>
          <p:cNvGraphicFramePr/>
          <p:nvPr>
            <p:extLst>
              <p:ext uri="{D42A27DB-BD31-4B8C-83A1-F6EECF244321}">
                <p14:modId xmlns:p14="http://schemas.microsoft.com/office/powerpoint/2010/main" val="439260431"/>
              </p:ext>
            </p:extLst>
          </p:nvPr>
        </p:nvGraphicFramePr>
        <p:xfrm>
          <a:off x="457199" y="1977656"/>
          <a:ext cx="8225517" cy="37532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5">
            <a:extLst>
              <a:ext uri="{FF2B5EF4-FFF2-40B4-BE49-F238E27FC236}">
                <a16:creationId xmlns:a16="http://schemas.microsoft.com/office/drawing/2014/main" id="{FD7A39B0-5E2A-456C-883F-14958F2027CA}"/>
              </a:ext>
            </a:extLst>
          </p:cNvPr>
          <p:cNvSpPr txBox="1">
            <a:spLocks/>
          </p:cNvSpPr>
          <p:nvPr/>
        </p:nvSpPr>
        <p:spPr>
          <a:xfrm>
            <a:off x="457201" y="5852160"/>
            <a:ext cx="8229600" cy="530352"/>
          </a:xfrm>
          <a:prstGeom prst="rect">
            <a:avLst/>
          </a:prstGeom>
          <a:ln>
            <a:solidFill>
              <a:schemeClr val="tx2"/>
            </a:solidFill>
          </a:ln>
        </p:spPr>
        <p:txBody>
          <a:bodyPr anchor="ctr"/>
          <a:lstStyle>
            <a:lvl1pPr marL="171450"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1pPr>
            <a:lvl2pPr marL="4032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2pPr>
            <a:lvl3pPr marL="627063" indent="-171450" algn="l" defTabSz="457200" rtl="0" eaLnBrk="1" latinLnBrk="0" hangingPunct="1">
              <a:spcBef>
                <a:spcPct val="20000"/>
              </a:spcBef>
              <a:buClr>
                <a:schemeClr val="accent1"/>
              </a:buClr>
              <a:buFont typeface="Arial"/>
              <a:buChar char="•"/>
              <a:defRPr sz="1200" kern="1200">
                <a:solidFill>
                  <a:schemeClr val="tx2"/>
                </a:solidFill>
                <a:latin typeface="+mn-lt"/>
                <a:ea typeface="+mn-ea"/>
                <a:cs typeface="+mn-cs"/>
              </a:defRPr>
            </a:lvl3pPr>
            <a:lvl4pPr marL="8604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B2B2B"/>
                </a:solidFill>
                <a:effectLst/>
                <a:uLnTx/>
                <a:uFillTx/>
                <a:latin typeface="Arial Narrow" panose="020B0606020202030204" pitchFamily="34" charset="0"/>
                <a:ea typeface="+mn-ea"/>
                <a:cs typeface="+mn-cs"/>
              </a:rPr>
              <a:t>The contraction among all areas of the enrollment funnel supports the need to employ a dedicated enrollment strategy. </a:t>
            </a:r>
            <a:endParaRPr kumimoji="0" lang="en-US" sz="1600" b="1" i="0" u="none" strike="noStrike" kern="1200" cap="none" spc="-30" normalizeH="0" baseline="0" noProof="0">
              <a:ln>
                <a:noFill/>
              </a:ln>
              <a:solidFill>
                <a:srgbClr val="2B2B2B"/>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76904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300B-7DA2-43AD-A0A0-5DC8C57A299F}"/>
              </a:ext>
            </a:extLst>
          </p:cNvPr>
          <p:cNvSpPr>
            <a:spLocks noGrp="1"/>
          </p:cNvSpPr>
          <p:nvPr>
            <p:ph type="title"/>
          </p:nvPr>
        </p:nvSpPr>
        <p:spPr>
          <a:xfrm>
            <a:off x="457200" y="439055"/>
            <a:ext cx="8229600" cy="585600"/>
          </a:xfrm>
        </p:spPr>
        <p:txBody>
          <a:bodyPr/>
          <a:lstStyle/>
          <a:p>
            <a:r>
              <a:rPr lang="en-US" sz="3200" b="1">
                <a:solidFill>
                  <a:schemeClr val="tx2"/>
                </a:solidFill>
                <a:latin typeface="Arial Narrow" panose="020B0606020202030204" pitchFamily="34" charset="0"/>
              </a:rPr>
              <a:t>MASTER’S / SPECIALIST</a:t>
            </a:r>
          </a:p>
        </p:txBody>
      </p:sp>
      <p:sp>
        <p:nvSpPr>
          <p:cNvPr id="3" name="Text Placeholder 2">
            <a:extLst>
              <a:ext uri="{FF2B5EF4-FFF2-40B4-BE49-F238E27FC236}">
                <a16:creationId xmlns:a16="http://schemas.microsoft.com/office/drawing/2014/main" id="{9D3B36C9-7AE4-4595-8A63-6834CE2369B4}"/>
              </a:ext>
            </a:extLst>
          </p:cNvPr>
          <p:cNvSpPr>
            <a:spLocks noGrp="1"/>
          </p:cNvSpPr>
          <p:nvPr>
            <p:ph type="body" sz="quarter" idx="15"/>
          </p:nvPr>
        </p:nvSpPr>
        <p:spPr>
          <a:xfrm>
            <a:off x="457200" y="833170"/>
            <a:ext cx="8229600" cy="585600"/>
          </a:xfrm>
        </p:spPr>
        <p:txBody>
          <a:bodyPr/>
          <a:lstStyle/>
          <a:p>
            <a:pPr marL="0" indent="0">
              <a:buNone/>
            </a:pPr>
            <a:r>
              <a:rPr lang="en-US" sz="2400" b="1">
                <a:solidFill>
                  <a:srgbClr val="00386C"/>
                </a:solidFill>
                <a:latin typeface="Arial Narrow" panose="020B0606020202030204" pitchFamily="34" charset="0"/>
              </a:rPr>
              <a:t>COMPLETION LEADERS- PEER INSTITUTIONS </a:t>
            </a:r>
          </a:p>
        </p:txBody>
      </p:sp>
      <p:sp>
        <p:nvSpPr>
          <p:cNvPr id="7" name="TextBox 6">
            <a:extLst>
              <a:ext uri="{FF2B5EF4-FFF2-40B4-BE49-F238E27FC236}">
                <a16:creationId xmlns:a16="http://schemas.microsoft.com/office/drawing/2014/main" id="{0A78EC30-994A-404A-8C66-A098B6895A48}"/>
              </a:ext>
            </a:extLst>
          </p:cNvPr>
          <p:cNvSpPr txBox="1"/>
          <p:nvPr/>
        </p:nvSpPr>
        <p:spPr>
          <a:xfrm>
            <a:off x="461283" y="1255923"/>
            <a:ext cx="825130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Among TAMUC’s peers, since 2012, UT Arlington and UT Dallas have been completions leaders and have grown at 5.49% and 5.89% on average annually. </a:t>
            </a:r>
          </a:p>
        </p:txBody>
      </p:sp>
      <p:sp>
        <p:nvSpPr>
          <p:cNvPr id="46" name="TextBox 45">
            <a:extLst>
              <a:ext uri="{FF2B5EF4-FFF2-40B4-BE49-F238E27FC236}">
                <a16:creationId xmlns:a16="http://schemas.microsoft.com/office/drawing/2014/main" id="{957EB52C-D3CA-42E3-8AC0-D0F9AE22D411}"/>
              </a:ext>
            </a:extLst>
          </p:cNvPr>
          <p:cNvSpPr txBox="1"/>
          <p:nvPr/>
        </p:nvSpPr>
        <p:spPr>
          <a:xfrm>
            <a:off x="2592286" y="6400312"/>
            <a:ext cx="4286980" cy="707886"/>
          </a:xfrm>
          <a:prstGeom prst="rect">
            <a:avLst/>
          </a:prstGeom>
          <a:noFill/>
        </p:spPr>
        <p:txBody>
          <a:bodyPr wrap="square">
            <a:spAutoFit/>
          </a:bodyPr>
          <a:lstStyle/>
          <a:p>
            <a:pPr marL="228600" indent="-228600">
              <a:buAutoNum type="arabicPeriod"/>
            </a:pPr>
            <a:r>
              <a:rPr lang="en-US" sz="800">
                <a:solidFill>
                  <a:schemeClr val="tx2"/>
                </a:solidFill>
                <a:latin typeface="Arial Narrow" panose="020B0606020202030204" pitchFamily="34" charset="0"/>
              </a:rPr>
              <a:t>Data pulled from </a:t>
            </a:r>
            <a:r>
              <a:rPr lang="en-US" sz="800" err="1">
                <a:solidFill>
                  <a:schemeClr val="tx2"/>
                </a:solidFill>
                <a:latin typeface="Arial Narrow" panose="020B0606020202030204" pitchFamily="34" charset="0"/>
              </a:rPr>
              <a:t>Emsi</a:t>
            </a:r>
            <a:r>
              <a:rPr lang="en-US" sz="800">
                <a:solidFill>
                  <a:schemeClr val="tx2"/>
                </a:solidFill>
                <a:latin typeface="Arial Narrow" panose="020B0606020202030204" pitchFamily="34" charset="0"/>
              </a:rPr>
              <a:t>. </a:t>
            </a:r>
            <a:r>
              <a:rPr lang="en-US" sz="800" err="1">
                <a:solidFill>
                  <a:schemeClr val="tx2"/>
                </a:solidFill>
                <a:latin typeface="Arial Narrow" panose="020B0606020202030204" pitchFamily="34" charset="0"/>
              </a:rPr>
              <a:t>Emsi</a:t>
            </a:r>
            <a:r>
              <a:rPr lang="en-US" sz="800">
                <a:solidFill>
                  <a:schemeClr val="tx2"/>
                </a:solidFill>
                <a:latin typeface="Arial Narrow" panose="020B0606020202030204" pitchFamily="34" charset="0"/>
              </a:rPr>
              <a:t> is a comprehensive database that combines labor market, job posting, and education data sources (</a:t>
            </a:r>
            <a:r>
              <a:rPr lang="en-US" sz="800">
                <a:solidFill>
                  <a:schemeClr val="tx2"/>
                </a:solidFill>
                <a:latin typeface="Arial Narrow" panose="020B0606020202030204" pitchFamily="34" charset="0"/>
                <a:hlinkClick r:id="rId3"/>
              </a:rPr>
              <a:t>www.economicmodeling.com</a:t>
            </a:r>
            <a:r>
              <a:rPr lang="en-US" sz="800">
                <a:solidFill>
                  <a:schemeClr val="tx2"/>
                </a:solidFill>
                <a:latin typeface="Arial Narrow" panose="020B0606020202030204" pitchFamily="34" charset="0"/>
              </a:rPr>
              <a:t>).</a:t>
            </a:r>
          </a:p>
          <a:p>
            <a:pPr marL="228600" indent="-228600">
              <a:buAutoNum type="arabicPeriod"/>
            </a:pPr>
            <a:r>
              <a:rPr lang="en-US" sz="800">
                <a:solidFill>
                  <a:schemeClr val="tx2"/>
                </a:solidFill>
                <a:latin typeface="Arial Narrow" panose="020B0606020202030204" pitchFamily="34" charset="0"/>
              </a:rPr>
              <a:t>CAGR is compounded annual growth rate. </a:t>
            </a:r>
          </a:p>
          <a:p>
            <a:r>
              <a:rPr kumimoji="0" lang="en-US" sz="800" b="0" i="0" u="none" strike="noStrike" kern="1200" cap="none" spc="0" normalizeH="0" baseline="0" noProof="0">
                <a:ln>
                  <a:noFill/>
                </a:ln>
                <a:solidFill>
                  <a:srgbClr val="383838"/>
                </a:solidFill>
                <a:effectLst/>
                <a:uLnTx/>
                <a:uFillTx/>
                <a:latin typeface="Arial Narrow" panose="020B0606020202030204" pitchFamily="34" charset="0"/>
                <a:ea typeface="+mn-ea"/>
                <a:cs typeface="+mn-cs"/>
              </a:rPr>
              <a:t> </a:t>
            </a:r>
            <a:endParaRPr lang="en-US" sz="800">
              <a:solidFill>
                <a:srgbClr val="000000"/>
              </a:solidFill>
              <a:latin typeface="Arial Narrow" panose="020B0606020202030204" pitchFamily="34" charset="0"/>
            </a:endParaRPr>
          </a:p>
          <a:p>
            <a:endParaRPr lang="en-US" sz="800">
              <a:solidFill>
                <a:srgbClr val="000000"/>
              </a:solidFill>
              <a:latin typeface="Arial Narrow" panose="020B0606020202030204" pitchFamily="34" charset="0"/>
            </a:endParaRPr>
          </a:p>
        </p:txBody>
      </p:sp>
      <p:graphicFrame>
        <p:nvGraphicFramePr>
          <p:cNvPr id="73" name="Chart 72">
            <a:extLst>
              <a:ext uri="{FF2B5EF4-FFF2-40B4-BE49-F238E27FC236}">
                <a16:creationId xmlns:a16="http://schemas.microsoft.com/office/drawing/2014/main" id="{693CA66E-69DC-4F40-B1FA-4FE347C5CA6D}"/>
              </a:ext>
            </a:extLst>
          </p:cNvPr>
          <p:cNvGraphicFramePr/>
          <p:nvPr>
            <p:extLst>
              <p:ext uri="{D42A27DB-BD31-4B8C-83A1-F6EECF244321}">
                <p14:modId xmlns:p14="http://schemas.microsoft.com/office/powerpoint/2010/main" val="2140005704"/>
              </p:ext>
            </p:extLst>
          </p:nvPr>
        </p:nvGraphicFramePr>
        <p:xfrm>
          <a:off x="457199" y="1977656"/>
          <a:ext cx="8225517" cy="375329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5">
            <a:extLst>
              <a:ext uri="{FF2B5EF4-FFF2-40B4-BE49-F238E27FC236}">
                <a16:creationId xmlns:a16="http://schemas.microsoft.com/office/drawing/2014/main" id="{FD7A39B0-5E2A-456C-883F-14958F2027CA}"/>
              </a:ext>
            </a:extLst>
          </p:cNvPr>
          <p:cNvSpPr txBox="1">
            <a:spLocks/>
          </p:cNvSpPr>
          <p:nvPr/>
        </p:nvSpPr>
        <p:spPr>
          <a:xfrm>
            <a:off x="457201" y="5852160"/>
            <a:ext cx="8229600" cy="530352"/>
          </a:xfrm>
          <a:prstGeom prst="rect">
            <a:avLst/>
          </a:prstGeom>
          <a:ln>
            <a:solidFill>
              <a:schemeClr val="tx2"/>
            </a:solidFill>
          </a:ln>
        </p:spPr>
        <p:txBody>
          <a:bodyPr anchor="ctr"/>
          <a:lstStyle>
            <a:lvl1pPr marL="171450"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1pPr>
            <a:lvl2pPr marL="4032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2pPr>
            <a:lvl3pPr marL="627063" indent="-171450" algn="l" defTabSz="457200" rtl="0" eaLnBrk="1" latinLnBrk="0" hangingPunct="1">
              <a:spcBef>
                <a:spcPct val="20000"/>
              </a:spcBef>
              <a:buClr>
                <a:schemeClr val="accent1"/>
              </a:buClr>
              <a:buFont typeface="Arial"/>
              <a:buChar char="•"/>
              <a:defRPr sz="1200" kern="1200">
                <a:solidFill>
                  <a:schemeClr val="tx2"/>
                </a:solidFill>
                <a:latin typeface="+mn-lt"/>
                <a:ea typeface="+mn-ea"/>
                <a:cs typeface="+mn-cs"/>
              </a:defRPr>
            </a:lvl3pPr>
            <a:lvl4pPr marL="8604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2"/>
                </a:solidFill>
                <a:latin typeface="Arial Narrow" panose="020B0606020202030204" pitchFamily="34" charset="0"/>
              </a:rPr>
              <a:t>UT Dallas competes heavily in the non distance space, while UT Arlington competes heavily in the distance space. It is important for TAMUC to identify what space they would like to compete in. </a:t>
            </a:r>
            <a:endParaRPr kumimoji="0" lang="en-US" sz="1600" b="1" i="0" u="none" strike="noStrike" kern="1200" cap="none" spc="-30" normalizeH="0" baseline="0" noProof="0">
              <a:ln>
                <a:noFill/>
              </a:ln>
              <a:solidFill>
                <a:srgbClr val="2B2B2B"/>
              </a:solidFill>
              <a:effectLst/>
              <a:uLnTx/>
              <a:uFillTx/>
              <a:latin typeface="Arial Narrow" panose="020B0606020202030204" pitchFamily="34" charset="0"/>
              <a:ea typeface="+mn-ea"/>
              <a:cs typeface="+mn-cs"/>
            </a:endParaRPr>
          </a:p>
        </p:txBody>
      </p:sp>
      <p:sp>
        <p:nvSpPr>
          <p:cNvPr id="4" name="Rectangle 3">
            <a:extLst>
              <a:ext uri="{FF2B5EF4-FFF2-40B4-BE49-F238E27FC236}">
                <a16:creationId xmlns:a16="http://schemas.microsoft.com/office/drawing/2014/main" id="{CF373168-229C-484F-80B3-BB236A6A9F5E}"/>
              </a:ext>
            </a:extLst>
          </p:cNvPr>
          <p:cNvSpPr/>
          <p:nvPr/>
        </p:nvSpPr>
        <p:spPr>
          <a:xfrm>
            <a:off x="4611329" y="3873910"/>
            <a:ext cx="658761" cy="128802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69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300B-7DA2-43AD-A0A0-5DC8C57A299F}"/>
              </a:ext>
            </a:extLst>
          </p:cNvPr>
          <p:cNvSpPr>
            <a:spLocks noGrp="1"/>
          </p:cNvSpPr>
          <p:nvPr>
            <p:ph type="title"/>
          </p:nvPr>
        </p:nvSpPr>
        <p:spPr>
          <a:xfrm>
            <a:off x="457200" y="439055"/>
            <a:ext cx="8229600" cy="585600"/>
          </a:xfrm>
        </p:spPr>
        <p:txBody>
          <a:bodyPr/>
          <a:lstStyle/>
          <a:p>
            <a:r>
              <a:rPr lang="en-US" sz="3200" b="1" dirty="0">
                <a:solidFill>
                  <a:schemeClr val="tx2"/>
                </a:solidFill>
                <a:latin typeface="Arial Narrow" panose="020B0606020202030204" pitchFamily="34" charset="0"/>
              </a:rPr>
              <a:t>STUDENT FOCUS GROUPS</a:t>
            </a:r>
          </a:p>
        </p:txBody>
      </p:sp>
      <p:sp>
        <p:nvSpPr>
          <p:cNvPr id="3" name="Text Placeholder 2">
            <a:extLst>
              <a:ext uri="{FF2B5EF4-FFF2-40B4-BE49-F238E27FC236}">
                <a16:creationId xmlns:a16="http://schemas.microsoft.com/office/drawing/2014/main" id="{9D3B36C9-7AE4-4595-8A63-6834CE2369B4}"/>
              </a:ext>
            </a:extLst>
          </p:cNvPr>
          <p:cNvSpPr>
            <a:spLocks noGrp="1"/>
          </p:cNvSpPr>
          <p:nvPr>
            <p:ph type="body" sz="quarter" idx="15"/>
          </p:nvPr>
        </p:nvSpPr>
        <p:spPr>
          <a:xfrm>
            <a:off x="457200" y="833170"/>
            <a:ext cx="8229600" cy="585600"/>
          </a:xfrm>
        </p:spPr>
        <p:txBody>
          <a:bodyPr/>
          <a:lstStyle/>
          <a:p>
            <a:r>
              <a:rPr lang="en-US" sz="2400" b="1" dirty="0">
                <a:solidFill>
                  <a:srgbClr val="00386C"/>
                </a:solidFill>
                <a:latin typeface="Arial Narrow" panose="020B0606020202030204" pitchFamily="34" charset="0"/>
              </a:rPr>
              <a:t>THEMES &amp; OBSERVATIONS – FIRST-TIME FRESHMEN</a:t>
            </a:r>
          </a:p>
        </p:txBody>
      </p:sp>
      <p:sp>
        <p:nvSpPr>
          <p:cNvPr id="4" name="TextBox 3">
            <a:extLst>
              <a:ext uri="{FF2B5EF4-FFF2-40B4-BE49-F238E27FC236}">
                <a16:creationId xmlns:a16="http://schemas.microsoft.com/office/drawing/2014/main" id="{B8FD6B15-92D5-41DC-AD30-F6DF82F0731F}"/>
              </a:ext>
            </a:extLst>
          </p:cNvPr>
          <p:cNvSpPr txBox="1"/>
          <p:nvPr/>
        </p:nvSpPr>
        <p:spPr>
          <a:xfrm>
            <a:off x="457200" y="1247310"/>
            <a:ext cx="849283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rPr>
              <a:t>FTF students had positive feedback on their first semester then felt the quick dissolve of the honeymoon phase in the second term. Students’ primary concerns were around campus/community life and support services. </a:t>
            </a:r>
          </a:p>
        </p:txBody>
      </p:sp>
      <p:sp>
        <p:nvSpPr>
          <p:cNvPr id="20" name="Speech Bubble: Rectangle 19">
            <a:extLst>
              <a:ext uri="{FF2B5EF4-FFF2-40B4-BE49-F238E27FC236}">
                <a16:creationId xmlns:a16="http://schemas.microsoft.com/office/drawing/2014/main" id="{AF8F68FE-84DA-4D1D-9D42-0ED93C48BC32}"/>
              </a:ext>
            </a:extLst>
          </p:cNvPr>
          <p:cNvSpPr/>
          <p:nvPr/>
        </p:nvSpPr>
        <p:spPr>
          <a:xfrm>
            <a:off x="3318328" y="2973179"/>
            <a:ext cx="2529161" cy="1082997"/>
          </a:xfrm>
          <a:prstGeom prst="wedgeRectCallout">
            <a:avLst>
              <a:gd name="adj1" fmla="val 59691"/>
              <a:gd name="adj2" fmla="val 13958"/>
            </a:avLst>
          </a:prstGeom>
          <a:noFill/>
          <a:ln w="19050">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kern="1200">
                <a:solidFill>
                  <a:schemeClr val="tx2"/>
                </a:solidFill>
                <a:effectLst/>
                <a:latin typeface="Arial Narrow" panose="020B0606020202030204" pitchFamily="34" charset="0"/>
              </a:rPr>
              <a:t>“I’m a senior and I’ve had at least 8 different advisors. It’s like a revolving door”</a:t>
            </a:r>
            <a:endParaRPr lang="en-US" sz="1600">
              <a:solidFill>
                <a:schemeClr val="tx1"/>
              </a:solidFill>
              <a:latin typeface="Arial Narrow" panose="020B0606020202030204" pitchFamily="34" charset="0"/>
            </a:endParaRPr>
          </a:p>
        </p:txBody>
      </p:sp>
      <p:sp>
        <p:nvSpPr>
          <p:cNvPr id="21" name="Speech Bubble: Rectangle 20">
            <a:extLst>
              <a:ext uri="{FF2B5EF4-FFF2-40B4-BE49-F238E27FC236}">
                <a16:creationId xmlns:a16="http://schemas.microsoft.com/office/drawing/2014/main" id="{73E08A6A-C042-42BB-A4D3-F3D8A070F5A4}"/>
              </a:ext>
            </a:extLst>
          </p:cNvPr>
          <p:cNvSpPr/>
          <p:nvPr/>
        </p:nvSpPr>
        <p:spPr>
          <a:xfrm>
            <a:off x="3318328" y="4087983"/>
            <a:ext cx="2507343" cy="1064305"/>
          </a:xfrm>
          <a:prstGeom prst="wedgeRectCallout">
            <a:avLst>
              <a:gd name="adj1" fmla="val -58945"/>
              <a:gd name="adj2" fmla="val 19279"/>
            </a:avLst>
          </a:prstGeom>
          <a:noFill/>
          <a:ln w="19050">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lang="en-US" sz="1600" kern="1200">
                <a:solidFill>
                  <a:schemeClr val="tx2"/>
                </a:solidFill>
                <a:effectLst/>
                <a:latin typeface="Arial Narrow" panose="020B0606020202030204" pitchFamily="34" charset="0"/>
              </a:rPr>
              <a:t>“Commerce made it a lot easier for me to make the decision”</a:t>
            </a:r>
          </a:p>
        </p:txBody>
      </p:sp>
      <p:sp>
        <p:nvSpPr>
          <p:cNvPr id="26" name="Rectangle 25">
            <a:extLst>
              <a:ext uri="{FF2B5EF4-FFF2-40B4-BE49-F238E27FC236}">
                <a16:creationId xmlns:a16="http://schemas.microsoft.com/office/drawing/2014/main" id="{045D6AE7-CF04-45A5-A9DE-32206ABF01E2}"/>
              </a:ext>
            </a:extLst>
          </p:cNvPr>
          <p:cNvSpPr/>
          <p:nvPr/>
        </p:nvSpPr>
        <p:spPr>
          <a:xfrm>
            <a:off x="508000" y="1859712"/>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Students are approaching Commerce to apply, not being recruited</a:t>
            </a:r>
          </a:p>
        </p:txBody>
      </p:sp>
      <p:sp>
        <p:nvSpPr>
          <p:cNvPr id="9" name="Rectangle 8">
            <a:extLst>
              <a:ext uri="{FF2B5EF4-FFF2-40B4-BE49-F238E27FC236}">
                <a16:creationId xmlns:a16="http://schemas.microsoft.com/office/drawing/2014/main" id="{042E989C-B09E-409C-ACDE-196C015CCFF7}"/>
              </a:ext>
            </a:extLst>
          </p:cNvPr>
          <p:cNvSpPr/>
          <p:nvPr/>
        </p:nvSpPr>
        <p:spPr>
          <a:xfrm>
            <a:off x="508000" y="2973179"/>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Class size and affordability are the biggest value propositions for students</a:t>
            </a:r>
          </a:p>
        </p:txBody>
      </p:sp>
      <p:sp>
        <p:nvSpPr>
          <p:cNvPr id="10" name="Rectangle 9">
            <a:extLst>
              <a:ext uri="{FF2B5EF4-FFF2-40B4-BE49-F238E27FC236}">
                <a16:creationId xmlns:a16="http://schemas.microsoft.com/office/drawing/2014/main" id="{97C5BD21-AA1E-4FCB-8D31-6ADAD79D2143}"/>
              </a:ext>
            </a:extLst>
          </p:cNvPr>
          <p:cNvSpPr/>
          <p:nvPr/>
        </p:nvSpPr>
        <p:spPr>
          <a:xfrm>
            <a:off x="508000" y="4078637"/>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Free application and quick admission response was highly appreciated</a:t>
            </a:r>
          </a:p>
        </p:txBody>
      </p:sp>
      <p:sp>
        <p:nvSpPr>
          <p:cNvPr id="11" name="Rectangle 10">
            <a:extLst>
              <a:ext uri="{FF2B5EF4-FFF2-40B4-BE49-F238E27FC236}">
                <a16:creationId xmlns:a16="http://schemas.microsoft.com/office/drawing/2014/main" id="{859F3CB4-8715-46FE-A1A9-5EFE1F5B0F45}"/>
              </a:ext>
            </a:extLst>
          </p:cNvPr>
          <p:cNvSpPr/>
          <p:nvPr/>
        </p:nvSpPr>
        <p:spPr>
          <a:xfrm>
            <a:off x="508000" y="5186352"/>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In-person orientation gets students excited to come to TAMUC</a:t>
            </a:r>
          </a:p>
        </p:txBody>
      </p:sp>
      <p:sp>
        <p:nvSpPr>
          <p:cNvPr id="16" name="Rectangle 15">
            <a:extLst>
              <a:ext uri="{FF2B5EF4-FFF2-40B4-BE49-F238E27FC236}">
                <a16:creationId xmlns:a16="http://schemas.microsoft.com/office/drawing/2014/main" id="{E0ED52AF-CC5C-4715-B3E5-93B6E598E486}"/>
              </a:ext>
            </a:extLst>
          </p:cNvPr>
          <p:cNvSpPr/>
          <p:nvPr/>
        </p:nvSpPr>
        <p:spPr>
          <a:xfrm>
            <a:off x="6128654" y="4078637"/>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Arial Narrow" panose="020B0606020202030204" pitchFamily="34" charset="0"/>
              </a:rPr>
              <a:t>Inconsistency of faculty quality and engagement</a:t>
            </a:r>
          </a:p>
        </p:txBody>
      </p:sp>
      <p:sp>
        <p:nvSpPr>
          <p:cNvPr id="18" name="Rectangle 17">
            <a:extLst>
              <a:ext uri="{FF2B5EF4-FFF2-40B4-BE49-F238E27FC236}">
                <a16:creationId xmlns:a16="http://schemas.microsoft.com/office/drawing/2014/main" id="{5B871999-ABF8-4CEC-A6F7-74103EA84B1F}"/>
              </a:ext>
            </a:extLst>
          </p:cNvPr>
          <p:cNvSpPr/>
          <p:nvPr/>
        </p:nvSpPr>
        <p:spPr>
          <a:xfrm>
            <a:off x="6128655" y="2973179"/>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Students feel a breakdown of communication between faculty and advising teams</a:t>
            </a:r>
          </a:p>
        </p:txBody>
      </p:sp>
      <p:sp>
        <p:nvSpPr>
          <p:cNvPr id="22" name="Rectangle 21">
            <a:extLst>
              <a:ext uri="{FF2B5EF4-FFF2-40B4-BE49-F238E27FC236}">
                <a16:creationId xmlns:a16="http://schemas.microsoft.com/office/drawing/2014/main" id="{BA73C2D0-39F0-47CB-A87F-3CF40AD9071D}"/>
              </a:ext>
            </a:extLst>
          </p:cNvPr>
          <p:cNvSpPr/>
          <p:nvPr/>
        </p:nvSpPr>
        <p:spPr>
          <a:xfrm>
            <a:off x="6128655" y="1859712"/>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Students felt unsupported after their first year at Commerce</a:t>
            </a:r>
          </a:p>
        </p:txBody>
      </p:sp>
      <p:sp>
        <p:nvSpPr>
          <p:cNvPr id="23" name="Rectangle 22">
            <a:extLst>
              <a:ext uri="{FF2B5EF4-FFF2-40B4-BE49-F238E27FC236}">
                <a16:creationId xmlns:a16="http://schemas.microsoft.com/office/drawing/2014/main" id="{7F1BA16D-C89E-4B8F-B1EE-21C166949469}"/>
              </a:ext>
            </a:extLst>
          </p:cNvPr>
          <p:cNvSpPr/>
          <p:nvPr/>
        </p:nvSpPr>
        <p:spPr>
          <a:xfrm>
            <a:off x="6128654" y="5186352"/>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Discontentment with Commerce (nothing to do, feeling unsafe, town/gown strain)</a:t>
            </a:r>
          </a:p>
        </p:txBody>
      </p:sp>
      <p:sp>
        <p:nvSpPr>
          <p:cNvPr id="24" name="Speech Bubble: Rectangle 23">
            <a:extLst>
              <a:ext uri="{FF2B5EF4-FFF2-40B4-BE49-F238E27FC236}">
                <a16:creationId xmlns:a16="http://schemas.microsoft.com/office/drawing/2014/main" id="{FF3B8C05-2786-4198-AC41-B6CDA4F231CC}"/>
              </a:ext>
            </a:extLst>
          </p:cNvPr>
          <p:cNvSpPr/>
          <p:nvPr/>
        </p:nvSpPr>
        <p:spPr>
          <a:xfrm>
            <a:off x="3318329" y="5195697"/>
            <a:ext cx="2529160" cy="1064306"/>
          </a:xfrm>
          <a:prstGeom prst="wedgeRectCallout">
            <a:avLst>
              <a:gd name="adj1" fmla="val 59691"/>
              <a:gd name="adj2" fmla="val 13958"/>
            </a:avLst>
          </a:prstGeom>
          <a:noFill/>
          <a:ln w="19050">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kern="1200">
                <a:solidFill>
                  <a:schemeClr val="tx2"/>
                </a:solidFill>
                <a:effectLst/>
                <a:latin typeface="Arial Narrow" panose="020B0606020202030204" pitchFamily="34" charset="0"/>
              </a:rPr>
              <a:t>“It feels like the onus is on students to entertain and program campus. That’s too much stress”</a:t>
            </a:r>
            <a:endParaRPr lang="en-US" sz="1600">
              <a:solidFill>
                <a:schemeClr val="tx1"/>
              </a:solidFill>
              <a:latin typeface="Arial Narrow" panose="020B0606020202030204" pitchFamily="34" charset="0"/>
            </a:endParaRPr>
          </a:p>
        </p:txBody>
      </p:sp>
      <p:sp>
        <p:nvSpPr>
          <p:cNvPr id="25" name="Speech Bubble: Rectangle 24">
            <a:extLst>
              <a:ext uri="{FF2B5EF4-FFF2-40B4-BE49-F238E27FC236}">
                <a16:creationId xmlns:a16="http://schemas.microsoft.com/office/drawing/2014/main" id="{27D558DE-F7A1-413A-9E3F-C25F43133C91}"/>
              </a:ext>
            </a:extLst>
          </p:cNvPr>
          <p:cNvSpPr/>
          <p:nvPr/>
        </p:nvSpPr>
        <p:spPr>
          <a:xfrm>
            <a:off x="3318328" y="1869058"/>
            <a:ext cx="2507343" cy="1064305"/>
          </a:xfrm>
          <a:prstGeom prst="wedgeRectCallout">
            <a:avLst>
              <a:gd name="adj1" fmla="val 60008"/>
              <a:gd name="adj2" fmla="val 21325"/>
            </a:avLst>
          </a:prstGeom>
          <a:noFill/>
          <a:ln w="19050">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lang="en-US" sz="1600" kern="1200">
                <a:solidFill>
                  <a:schemeClr val="tx2"/>
                </a:solidFill>
                <a:effectLst/>
                <a:latin typeface="Arial Narrow" panose="020B0606020202030204" pitchFamily="34" charset="0"/>
              </a:rPr>
              <a:t>“I feel like the first semester at Commerce is really supportive but then, after that, you’re just a bank to the institution”</a:t>
            </a:r>
          </a:p>
        </p:txBody>
      </p:sp>
    </p:spTree>
    <p:extLst>
      <p:ext uri="{BB962C8B-B14F-4D97-AF65-F5344CB8AC3E}">
        <p14:creationId xmlns:p14="http://schemas.microsoft.com/office/powerpoint/2010/main" val="81988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300B-7DA2-43AD-A0A0-5DC8C57A299F}"/>
              </a:ext>
            </a:extLst>
          </p:cNvPr>
          <p:cNvSpPr>
            <a:spLocks noGrp="1"/>
          </p:cNvSpPr>
          <p:nvPr>
            <p:ph type="title"/>
          </p:nvPr>
        </p:nvSpPr>
        <p:spPr>
          <a:xfrm>
            <a:off x="457200" y="439055"/>
            <a:ext cx="8229600" cy="585600"/>
          </a:xfrm>
        </p:spPr>
        <p:txBody>
          <a:bodyPr/>
          <a:lstStyle/>
          <a:p>
            <a:r>
              <a:rPr lang="en-US" sz="3200" b="1">
                <a:solidFill>
                  <a:schemeClr val="tx2"/>
                </a:solidFill>
                <a:latin typeface="Arial Narrow" panose="020B0606020202030204" pitchFamily="34" charset="0"/>
              </a:rPr>
              <a:t>STUDENT FOCUS GROUPS</a:t>
            </a:r>
          </a:p>
        </p:txBody>
      </p:sp>
      <p:sp>
        <p:nvSpPr>
          <p:cNvPr id="3" name="Text Placeholder 2">
            <a:extLst>
              <a:ext uri="{FF2B5EF4-FFF2-40B4-BE49-F238E27FC236}">
                <a16:creationId xmlns:a16="http://schemas.microsoft.com/office/drawing/2014/main" id="{9D3B36C9-7AE4-4595-8A63-6834CE2369B4}"/>
              </a:ext>
            </a:extLst>
          </p:cNvPr>
          <p:cNvSpPr>
            <a:spLocks noGrp="1"/>
          </p:cNvSpPr>
          <p:nvPr>
            <p:ph type="body" sz="quarter" idx="15"/>
          </p:nvPr>
        </p:nvSpPr>
        <p:spPr>
          <a:xfrm>
            <a:off x="457200" y="833170"/>
            <a:ext cx="8229600" cy="585600"/>
          </a:xfrm>
        </p:spPr>
        <p:txBody>
          <a:bodyPr/>
          <a:lstStyle/>
          <a:p>
            <a:r>
              <a:rPr lang="en-US" sz="2400" b="1">
                <a:solidFill>
                  <a:srgbClr val="00386C"/>
                </a:solidFill>
                <a:latin typeface="Arial Narrow" panose="020B0606020202030204" pitchFamily="34" charset="0"/>
              </a:rPr>
              <a:t>THEMES &amp; OBSERVATIONS – TRANSFERS</a:t>
            </a:r>
          </a:p>
        </p:txBody>
      </p:sp>
      <p:sp>
        <p:nvSpPr>
          <p:cNvPr id="4" name="TextBox 3">
            <a:extLst>
              <a:ext uri="{FF2B5EF4-FFF2-40B4-BE49-F238E27FC236}">
                <a16:creationId xmlns:a16="http://schemas.microsoft.com/office/drawing/2014/main" id="{B8FD6B15-92D5-41DC-AD30-F6DF82F0731F}"/>
              </a:ext>
            </a:extLst>
          </p:cNvPr>
          <p:cNvSpPr txBox="1"/>
          <p:nvPr/>
        </p:nvSpPr>
        <p:spPr>
          <a:xfrm>
            <a:off x="457200" y="1247310"/>
            <a:ext cx="86868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rPr>
              <a:t>Transfer students’ transition to Commerce is bumpy. With a lack of personalized support services, streamlined credit evaluation, and perceived low quality of education, transfers are unimpressed with the ROI of their education.</a:t>
            </a:r>
          </a:p>
        </p:txBody>
      </p:sp>
      <p:sp>
        <p:nvSpPr>
          <p:cNvPr id="20" name="Speech Bubble: Rectangle 19">
            <a:extLst>
              <a:ext uri="{FF2B5EF4-FFF2-40B4-BE49-F238E27FC236}">
                <a16:creationId xmlns:a16="http://schemas.microsoft.com/office/drawing/2014/main" id="{AF8F68FE-84DA-4D1D-9D42-0ED93C48BC32}"/>
              </a:ext>
            </a:extLst>
          </p:cNvPr>
          <p:cNvSpPr/>
          <p:nvPr/>
        </p:nvSpPr>
        <p:spPr>
          <a:xfrm>
            <a:off x="3318328" y="2973179"/>
            <a:ext cx="2529161" cy="1082997"/>
          </a:xfrm>
          <a:prstGeom prst="wedgeRectCallout">
            <a:avLst>
              <a:gd name="adj1" fmla="val 59691"/>
              <a:gd name="adj2" fmla="val 20994"/>
            </a:avLst>
          </a:prstGeom>
          <a:noFill/>
          <a:ln w="19050">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2"/>
              </a:solidFill>
              <a:latin typeface="Arial Narrow" panose="020B0606020202030204" pitchFamily="34" charset="0"/>
            </a:endParaRPr>
          </a:p>
        </p:txBody>
      </p:sp>
      <p:sp>
        <p:nvSpPr>
          <p:cNvPr id="21" name="Speech Bubble: Rectangle 20">
            <a:extLst>
              <a:ext uri="{FF2B5EF4-FFF2-40B4-BE49-F238E27FC236}">
                <a16:creationId xmlns:a16="http://schemas.microsoft.com/office/drawing/2014/main" id="{73E08A6A-C042-42BB-A4D3-F3D8A070F5A4}"/>
              </a:ext>
            </a:extLst>
          </p:cNvPr>
          <p:cNvSpPr/>
          <p:nvPr/>
        </p:nvSpPr>
        <p:spPr>
          <a:xfrm>
            <a:off x="3318328" y="4087983"/>
            <a:ext cx="2507343" cy="1064305"/>
          </a:xfrm>
          <a:prstGeom prst="wedgeRectCallout">
            <a:avLst>
              <a:gd name="adj1" fmla="val -58945"/>
              <a:gd name="adj2" fmla="val 19279"/>
            </a:avLst>
          </a:prstGeom>
          <a:noFill/>
          <a:ln w="19050">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endParaRPr lang="en-US" sz="1600" kern="1200">
              <a:solidFill>
                <a:schemeClr val="tx2"/>
              </a:solidFill>
              <a:effectLst/>
              <a:latin typeface="Arial Narrow" panose="020B0606020202030204" pitchFamily="34" charset="0"/>
            </a:endParaRPr>
          </a:p>
        </p:txBody>
      </p:sp>
      <p:sp>
        <p:nvSpPr>
          <p:cNvPr id="26" name="Rectangle 25">
            <a:extLst>
              <a:ext uri="{FF2B5EF4-FFF2-40B4-BE49-F238E27FC236}">
                <a16:creationId xmlns:a16="http://schemas.microsoft.com/office/drawing/2014/main" id="{045D6AE7-CF04-45A5-A9DE-32206ABF01E2}"/>
              </a:ext>
            </a:extLst>
          </p:cNvPr>
          <p:cNvSpPr/>
          <p:nvPr/>
        </p:nvSpPr>
        <p:spPr>
          <a:xfrm>
            <a:off x="508000" y="1859712"/>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Value proposition for transfer students include proximity to home and affordability</a:t>
            </a:r>
          </a:p>
        </p:txBody>
      </p:sp>
      <p:sp>
        <p:nvSpPr>
          <p:cNvPr id="9" name="Rectangle 8">
            <a:extLst>
              <a:ext uri="{FF2B5EF4-FFF2-40B4-BE49-F238E27FC236}">
                <a16:creationId xmlns:a16="http://schemas.microsoft.com/office/drawing/2014/main" id="{042E989C-B09E-409C-ACDE-196C015CCFF7}"/>
              </a:ext>
            </a:extLst>
          </p:cNvPr>
          <p:cNvSpPr/>
          <p:nvPr/>
        </p:nvSpPr>
        <p:spPr>
          <a:xfrm>
            <a:off x="508000" y="2973179"/>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Most notable presence of Commerce in community was through local educators</a:t>
            </a:r>
          </a:p>
        </p:txBody>
      </p:sp>
      <p:sp>
        <p:nvSpPr>
          <p:cNvPr id="10" name="Rectangle 9">
            <a:extLst>
              <a:ext uri="{FF2B5EF4-FFF2-40B4-BE49-F238E27FC236}">
                <a16:creationId xmlns:a16="http://schemas.microsoft.com/office/drawing/2014/main" id="{97C5BD21-AA1E-4FCB-8D31-6ADAD79D2143}"/>
              </a:ext>
            </a:extLst>
          </p:cNvPr>
          <p:cNvSpPr/>
          <p:nvPr/>
        </p:nvSpPr>
        <p:spPr>
          <a:xfrm>
            <a:off x="508000" y="4078637"/>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Students perceive the quality of their education to be low due to tedious work and lack of student engagement by faculty</a:t>
            </a:r>
          </a:p>
        </p:txBody>
      </p:sp>
      <p:sp>
        <p:nvSpPr>
          <p:cNvPr id="11" name="Rectangle 10">
            <a:extLst>
              <a:ext uri="{FF2B5EF4-FFF2-40B4-BE49-F238E27FC236}">
                <a16:creationId xmlns:a16="http://schemas.microsoft.com/office/drawing/2014/main" id="{859F3CB4-8715-46FE-A1A9-5EFE1F5B0F45}"/>
              </a:ext>
            </a:extLst>
          </p:cNvPr>
          <p:cNvSpPr/>
          <p:nvPr/>
        </p:nvSpPr>
        <p:spPr>
          <a:xfrm>
            <a:off x="508000" y="5186352"/>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The credit transfer process was cumbersome and left a lot of students guessing and needing to self-advocate</a:t>
            </a:r>
          </a:p>
        </p:txBody>
      </p:sp>
      <p:sp>
        <p:nvSpPr>
          <p:cNvPr id="16" name="Rectangle 15">
            <a:extLst>
              <a:ext uri="{FF2B5EF4-FFF2-40B4-BE49-F238E27FC236}">
                <a16:creationId xmlns:a16="http://schemas.microsoft.com/office/drawing/2014/main" id="{E0ED52AF-CC5C-4715-B3E5-93B6E598E486}"/>
              </a:ext>
            </a:extLst>
          </p:cNvPr>
          <p:cNvSpPr/>
          <p:nvPr/>
        </p:nvSpPr>
        <p:spPr>
          <a:xfrm>
            <a:off x="6128654" y="4078637"/>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Transfers felt uninformed about support services available (LLC’s, orientation options, etc.)</a:t>
            </a:r>
          </a:p>
        </p:txBody>
      </p:sp>
      <p:sp>
        <p:nvSpPr>
          <p:cNvPr id="18" name="Rectangle 17">
            <a:extLst>
              <a:ext uri="{FF2B5EF4-FFF2-40B4-BE49-F238E27FC236}">
                <a16:creationId xmlns:a16="http://schemas.microsoft.com/office/drawing/2014/main" id="{5B871999-ABF8-4CEC-A6F7-74103EA84B1F}"/>
              </a:ext>
            </a:extLst>
          </p:cNvPr>
          <p:cNvSpPr/>
          <p:nvPr/>
        </p:nvSpPr>
        <p:spPr>
          <a:xfrm>
            <a:off x="6128655" y="2973179"/>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Desire for online classes with the campus co-curricular experience</a:t>
            </a:r>
          </a:p>
        </p:txBody>
      </p:sp>
      <p:sp>
        <p:nvSpPr>
          <p:cNvPr id="22" name="Rectangle 21">
            <a:extLst>
              <a:ext uri="{FF2B5EF4-FFF2-40B4-BE49-F238E27FC236}">
                <a16:creationId xmlns:a16="http://schemas.microsoft.com/office/drawing/2014/main" id="{BA73C2D0-39F0-47CB-A87F-3CF40AD9071D}"/>
              </a:ext>
            </a:extLst>
          </p:cNvPr>
          <p:cNvSpPr/>
          <p:nvPr/>
        </p:nvSpPr>
        <p:spPr>
          <a:xfrm>
            <a:off x="6128655" y="1859712"/>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Financial aid processes and timelines leave students with unfavorable options.</a:t>
            </a:r>
          </a:p>
        </p:txBody>
      </p:sp>
      <p:sp>
        <p:nvSpPr>
          <p:cNvPr id="23" name="Rectangle 22">
            <a:extLst>
              <a:ext uri="{FF2B5EF4-FFF2-40B4-BE49-F238E27FC236}">
                <a16:creationId xmlns:a16="http://schemas.microsoft.com/office/drawing/2014/main" id="{7F1BA16D-C89E-4B8F-B1EE-21C166949469}"/>
              </a:ext>
            </a:extLst>
          </p:cNvPr>
          <p:cNvSpPr/>
          <p:nvPr/>
        </p:nvSpPr>
        <p:spPr>
          <a:xfrm>
            <a:off x="6128654" y="5186352"/>
            <a:ext cx="2507343" cy="10829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latin typeface="Arial Narrow" panose="020B0606020202030204" pitchFamily="34" charset="0"/>
              </a:rPr>
              <a:t>Transfers desire a specific advising process intuitive to their specific journey rather than a regurgitated script.</a:t>
            </a:r>
          </a:p>
        </p:txBody>
      </p:sp>
      <p:sp>
        <p:nvSpPr>
          <p:cNvPr id="24" name="Speech Bubble: Rectangle 23">
            <a:extLst>
              <a:ext uri="{FF2B5EF4-FFF2-40B4-BE49-F238E27FC236}">
                <a16:creationId xmlns:a16="http://schemas.microsoft.com/office/drawing/2014/main" id="{FF3B8C05-2786-4198-AC41-B6CDA4F231CC}"/>
              </a:ext>
            </a:extLst>
          </p:cNvPr>
          <p:cNvSpPr/>
          <p:nvPr/>
        </p:nvSpPr>
        <p:spPr>
          <a:xfrm>
            <a:off x="3318329" y="5195697"/>
            <a:ext cx="2529160" cy="1064306"/>
          </a:xfrm>
          <a:prstGeom prst="wedgeRectCallout">
            <a:avLst>
              <a:gd name="adj1" fmla="val 59261"/>
              <a:gd name="adj2" fmla="val 24186"/>
            </a:avLst>
          </a:prstGeom>
          <a:noFill/>
          <a:ln w="19050">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2"/>
              </a:solidFill>
              <a:latin typeface="Arial Narrow" panose="020B0606020202030204" pitchFamily="34" charset="0"/>
            </a:endParaRPr>
          </a:p>
        </p:txBody>
      </p:sp>
      <p:sp>
        <p:nvSpPr>
          <p:cNvPr id="25" name="Speech Bubble: Rectangle 24">
            <a:extLst>
              <a:ext uri="{FF2B5EF4-FFF2-40B4-BE49-F238E27FC236}">
                <a16:creationId xmlns:a16="http://schemas.microsoft.com/office/drawing/2014/main" id="{27D558DE-F7A1-413A-9E3F-C25F43133C91}"/>
              </a:ext>
            </a:extLst>
          </p:cNvPr>
          <p:cNvSpPr/>
          <p:nvPr/>
        </p:nvSpPr>
        <p:spPr>
          <a:xfrm>
            <a:off x="3318328" y="1869058"/>
            <a:ext cx="2507343" cy="1064305"/>
          </a:xfrm>
          <a:prstGeom prst="wedgeRectCallout">
            <a:avLst>
              <a:gd name="adj1" fmla="val 60008"/>
              <a:gd name="adj2" fmla="val 21325"/>
            </a:avLst>
          </a:prstGeom>
          <a:noFill/>
          <a:ln w="19050">
            <a:solidFill>
              <a:srgbClr val="F1B2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endParaRPr lang="en-US" sz="1600" kern="1200">
              <a:solidFill>
                <a:schemeClr val="tx2"/>
              </a:solidFill>
              <a:effectLst/>
              <a:latin typeface="Arial Narrow" panose="020B0606020202030204" pitchFamily="34" charset="0"/>
            </a:endParaRPr>
          </a:p>
        </p:txBody>
      </p:sp>
      <p:sp>
        <p:nvSpPr>
          <p:cNvPr id="5" name="TextBox 4">
            <a:extLst>
              <a:ext uri="{FF2B5EF4-FFF2-40B4-BE49-F238E27FC236}">
                <a16:creationId xmlns:a16="http://schemas.microsoft.com/office/drawing/2014/main" id="{629663E3-1348-46A1-A343-164E78A841C1}"/>
              </a:ext>
            </a:extLst>
          </p:cNvPr>
          <p:cNvSpPr txBox="1"/>
          <p:nvPr/>
        </p:nvSpPr>
        <p:spPr>
          <a:xfrm>
            <a:off x="3296508" y="4087983"/>
            <a:ext cx="2529163" cy="1354217"/>
          </a:xfrm>
          <a:prstGeom prst="rect">
            <a:avLst/>
          </a:prstGeom>
          <a:noFill/>
        </p:spPr>
        <p:txBody>
          <a:bodyPr wrap="square" rtlCol="0">
            <a:spAutoFit/>
          </a:bodyPr>
          <a:lstStyle/>
          <a:p>
            <a:pPr algn="ctr" rtl="0" fontAlgn="ctr">
              <a:spcBef>
                <a:spcPts val="0"/>
              </a:spcBef>
              <a:spcAft>
                <a:spcPts val="0"/>
              </a:spcAft>
            </a:pPr>
            <a:r>
              <a:rPr lang="en-US" sz="1600">
                <a:solidFill>
                  <a:schemeClr val="tx2"/>
                </a:solidFill>
                <a:effectLst/>
                <a:latin typeface="Arial Narrow" panose="020B0606020202030204" pitchFamily="34" charset="0"/>
              </a:rPr>
              <a:t>“This whole semester, I have learned zero</a:t>
            </a:r>
            <a:r>
              <a:rPr lang="en-US" sz="1600">
                <a:solidFill>
                  <a:schemeClr val="tx2"/>
                </a:solidFill>
                <a:latin typeface="Arial Narrow" panose="020B0606020202030204" pitchFamily="34" charset="0"/>
              </a:rPr>
              <a:t>.”</a:t>
            </a:r>
            <a:endParaRPr lang="en-US" sz="1600">
              <a:solidFill>
                <a:schemeClr val="tx2"/>
              </a:solidFill>
              <a:effectLst/>
              <a:latin typeface="Arial Narrow" panose="020B0606020202030204" pitchFamily="34" charset="0"/>
            </a:endParaRPr>
          </a:p>
          <a:p>
            <a:pPr algn="ctr" rtl="0" fontAlgn="ctr">
              <a:spcBef>
                <a:spcPts val="0"/>
              </a:spcBef>
              <a:spcAft>
                <a:spcPts val="0"/>
              </a:spcAft>
            </a:pPr>
            <a:r>
              <a:rPr lang="en-US" sz="1600">
                <a:solidFill>
                  <a:schemeClr val="tx2"/>
                </a:solidFill>
                <a:latin typeface="Arial Narrow" panose="020B0606020202030204" pitchFamily="34" charset="0"/>
              </a:rPr>
              <a:t>“</a:t>
            </a:r>
            <a:r>
              <a:rPr lang="en-US" sz="1600">
                <a:solidFill>
                  <a:schemeClr val="tx2"/>
                </a:solidFill>
                <a:effectLst/>
                <a:latin typeface="Arial Narrow" panose="020B0606020202030204" pitchFamily="34" charset="0"/>
              </a:rPr>
              <a:t>I wouldn't say classes are hard necessarily, but it's tedious.</a:t>
            </a:r>
            <a:r>
              <a:rPr lang="en-US" sz="1600">
                <a:solidFill>
                  <a:schemeClr val="tx2"/>
                </a:solidFill>
                <a:latin typeface="Arial Narrow" panose="020B0606020202030204" pitchFamily="34" charset="0"/>
              </a:rPr>
              <a:t>”</a:t>
            </a:r>
            <a:endParaRPr lang="en-US" sz="1600">
              <a:solidFill>
                <a:schemeClr val="tx2"/>
              </a:solidFill>
              <a:effectLst/>
              <a:latin typeface="Arial Narrow" panose="020B0606020202030204" pitchFamily="34" charset="0"/>
            </a:endParaRPr>
          </a:p>
          <a:p>
            <a:endParaRPr lang="en-US">
              <a:solidFill>
                <a:schemeClr val="tx2"/>
              </a:solidFill>
              <a:latin typeface="Arial Narrow" panose="020B0606020202030204" pitchFamily="34" charset="0"/>
            </a:endParaRPr>
          </a:p>
        </p:txBody>
      </p:sp>
      <p:sp>
        <p:nvSpPr>
          <p:cNvPr id="19" name="TextBox 18">
            <a:extLst>
              <a:ext uri="{FF2B5EF4-FFF2-40B4-BE49-F238E27FC236}">
                <a16:creationId xmlns:a16="http://schemas.microsoft.com/office/drawing/2014/main" id="{6A9F5433-6372-4D2C-9A81-3643E893C1A1}"/>
              </a:ext>
            </a:extLst>
          </p:cNvPr>
          <p:cNvSpPr txBox="1"/>
          <p:nvPr/>
        </p:nvSpPr>
        <p:spPr>
          <a:xfrm>
            <a:off x="3296507" y="1859712"/>
            <a:ext cx="2529163" cy="1077218"/>
          </a:xfrm>
          <a:prstGeom prst="rect">
            <a:avLst/>
          </a:prstGeom>
          <a:noFill/>
        </p:spPr>
        <p:txBody>
          <a:bodyPr wrap="square" rtlCol="0">
            <a:spAutoFit/>
          </a:bodyPr>
          <a:lstStyle/>
          <a:p>
            <a:pPr algn="ctr"/>
            <a:r>
              <a:rPr lang="en-US" sz="1600">
                <a:solidFill>
                  <a:schemeClr val="tx2"/>
                </a:solidFill>
                <a:effectLst/>
                <a:latin typeface="Arial Narrow" panose="020B0606020202030204" pitchFamily="34" charset="0"/>
              </a:rPr>
              <a:t>“They don't process </a:t>
            </a:r>
            <a:r>
              <a:rPr lang="en-US" sz="1600">
                <a:solidFill>
                  <a:schemeClr val="tx2"/>
                </a:solidFill>
                <a:latin typeface="Arial Narrow" panose="020B0606020202030204" pitchFamily="34" charset="0"/>
              </a:rPr>
              <a:t>P</a:t>
            </a:r>
            <a:r>
              <a:rPr lang="en-US" sz="1600">
                <a:solidFill>
                  <a:schemeClr val="tx2"/>
                </a:solidFill>
                <a:effectLst/>
                <a:latin typeface="Arial Narrow" panose="020B0606020202030204" pitchFamily="34" charset="0"/>
              </a:rPr>
              <a:t>ell </a:t>
            </a:r>
            <a:r>
              <a:rPr lang="en-US" sz="1600">
                <a:solidFill>
                  <a:schemeClr val="tx2"/>
                </a:solidFill>
                <a:latin typeface="Arial Narrow" panose="020B0606020202030204" pitchFamily="34" charset="0"/>
              </a:rPr>
              <a:t>G</a:t>
            </a:r>
            <a:r>
              <a:rPr lang="en-US" sz="1600">
                <a:solidFill>
                  <a:schemeClr val="tx2"/>
                </a:solidFill>
                <a:effectLst/>
                <a:latin typeface="Arial Narrow" panose="020B0606020202030204" pitchFamily="34" charset="0"/>
              </a:rPr>
              <a:t>rant appeals until 10 days before the semester starts, so I had to take loans out anyways.”</a:t>
            </a:r>
            <a:endParaRPr lang="en-US" sz="1600">
              <a:solidFill>
                <a:schemeClr val="tx2"/>
              </a:solidFill>
              <a:latin typeface="Arial Narrow" panose="020B0606020202030204" pitchFamily="34" charset="0"/>
            </a:endParaRPr>
          </a:p>
        </p:txBody>
      </p:sp>
      <p:sp>
        <p:nvSpPr>
          <p:cNvPr id="27" name="TextBox 26">
            <a:extLst>
              <a:ext uri="{FF2B5EF4-FFF2-40B4-BE49-F238E27FC236}">
                <a16:creationId xmlns:a16="http://schemas.microsoft.com/office/drawing/2014/main" id="{C1895515-7E7F-41EE-955B-8C394CDDAF23}"/>
              </a:ext>
            </a:extLst>
          </p:cNvPr>
          <p:cNvSpPr txBox="1"/>
          <p:nvPr/>
        </p:nvSpPr>
        <p:spPr>
          <a:xfrm>
            <a:off x="3329237" y="3152224"/>
            <a:ext cx="2507342" cy="830997"/>
          </a:xfrm>
          <a:prstGeom prst="rect">
            <a:avLst/>
          </a:prstGeom>
          <a:noFill/>
        </p:spPr>
        <p:txBody>
          <a:bodyPr wrap="square">
            <a:spAutoFit/>
          </a:bodyPr>
          <a:lstStyle/>
          <a:p>
            <a:pPr algn="ctr"/>
            <a:r>
              <a:rPr lang="en-US" sz="1600">
                <a:solidFill>
                  <a:schemeClr val="tx2"/>
                </a:solidFill>
                <a:effectLst/>
                <a:latin typeface="Arial Narrow" panose="020B0606020202030204" pitchFamily="34" charset="0"/>
              </a:rPr>
              <a:t> "I don't make $1,000 a week; I can't give [Commerce] $400 every two weeks.”</a:t>
            </a:r>
            <a:endParaRPr lang="en-US" sz="1400">
              <a:solidFill>
                <a:schemeClr val="tx2"/>
              </a:solidFill>
              <a:latin typeface="Arial Narrow" panose="020B0606020202030204" pitchFamily="34" charset="0"/>
            </a:endParaRPr>
          </a:p>
        </p:txBody>
      </p:sp>
      <p:sp>
        <p:nvSpPr>
          <p:cNvPr id="28" name="TextBox 27">
            <a:extLst>
              <a:ext uri="{FF2B5EF4-FFF2-40B4-BE49-F238E27FC236}">
                <a16:creationId xmlns:a16="http://schemas.microsoft.com/office/drawing/2014/main" id="{35F2A6B3-8EC7-473B-A627-1088811E8B25}"/>
              </a:ext>
            </a:extLst>
          </p:cNvPr>
          <p:cNvSpPr txBox="1"/>
          <p:nvPr/>
        </p:nvSpPr>
        <p:spPr>
          <a:xfrm>
            <a:off x="3318327" y="5178540"/>
            <a:ext cx="2563124" cy="1354217"/>
          </a:xfrm>
          <a:prstGeom prst="rect">
            <a:avLst/>
          </a:prstGeom>
          <a:noFill/>
        </p:spPr>
        <p:txBody>
          <a:bodyPr wrap="square" rtlCol="0">
            <a:spAutoFit/>
          </a:bodyPr>
          <a:lstStyle/>
          <a:p>
            <a:pPr algn="ctr"/>
            <a:r>
              <a:rPr lang="en-US" sz="1600">
                <a:solidFill>
                  <a:schemeClr val="tx2"/>
                </a:solidFill>
                <a:effectLst/>
                <a:latin typeface="Arial Narrow" panose="020B0606020202030204" pitchFamily="34" charset="0"/>
              </a:rPr>
              <a:t>“When I came here, my schedule was already made. My advisor handed me a schedule and said, ‘here's your classes.’”</a:t>
            </a:r>
            <a:endParaRPr lang="en-US" sz="1600">
              <a:solidFill>
                <a:schemeClr val="tx2"/>
              </a:solidFill>
              <a:latin typeface="Arial Narrow" panose="020B0606020202030204" pitchFamily="34" charset="0"/>
            </a:endParaRPr>
          </a:p>
          <a:p>
            <a:endParaRPr lang="en-US">
              <a:solidFill>
                <a:schemeClr val="tx2"/>
              </a:solidFill>
              <a:latin typeface="Arial Narrow" panose="020B0606020202030204" pitchFamily="34" charset="0"/>
            </a:endParaRPr>
          </a:p>
        </p:txBody>
      </p:sp>
    </p:spTree>
    <p:extLst>
      <p:ext uri="{BB962C8B-B14F-4D97-AF65-F5344CB8AC3E}">
        <p14:creationId xmlns:p14="http://schemas.microsoft.com/office/powerpoint/2010/main" val="1577444969"/>
      </p:ext>
    </p:extLst>
  </p:cSld>
  <p:clrMapOvr>
    <a:masterClrMapping/>
  </p:clrMapOvr>
</p:sld>
</file>

<file path=ppt/theme/theme1.xml><?xml version="1.0" encoding="utf-8"?>
<a:theme xmlns:a="http://schemas.openxmlformats.org/drawingml/2006/main" name="1_Office Theme">
  <a:themeElements>
    <a:clrScheme name="HURON COLOR PALETTE 1">
      <a:dk1>
        <a:srgbClr val="00558C"/>
      </a:dk1>
      <a:lt1>
        <a:sysClr val="window" lastClr="FFFFFF"/>
      </a:lt1>
      <a:dk2>
        <a:srgbClr val="000000"/>
      </a:dk2>
      <a:lt2>
        <a:srgbClr val="C1C6C8"/>
      </a:lt2>
      <a:accent1>
        <a:srgbClr val="69C5F4"/>
      </a:accent1>
      <a:accent2>
        <a:srgbClr val="E8BF41"/>
      </a:accent2>
      <a:accent3>
        <a:srgbClr val="F26458"/>
      </a:accent3>
      <a:accent4>
        <a:srgbClr val="2D364D"/>
      </a:accent4>
      <a:accent5>
        <a:srgbClr val="77B8AC"/>
      </a:accent5>
      <a:accent6>
        <a:srgbClr val="E37E2B"/>
      </a:accent6>
      <a:hlink>
        <a:srgbClr val="9E9A52"/>
      </a:hlink>
      <a:folHlink>
        <a:srgbClr val="6156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274320" rIns="91440" bIns="91440" rtlCol="0" anchor="t">
        <a:noAutofit/>
      </a:bodyPr>
      <a:lstStyle>
        <a:defPPr algn="l">
          <a:defRPr sz="3200" dirty="0">
            <a:solidFill>
              <a:schemeClr val="tx2"/>
            </a:solidFill>
            <a:latin typeface="Arial Narrow" panose="020B0606020202030204" pitchFamily="34" charset="0"/>
          </a:defRPr>
        </a:defPPr>
      </a:lstStyle>
    </a:txDef>
  </a:objectDefaults>
  <a:extraClrSchemeLst/>
</a:theme>
</file>

<file path=ppt/theme/theme2.xml><?xml version="1.0" encoding="utf-8"?>
<a:theme xmlns:a="http://schemas.openxmlformats.org/drawingml/2006/main" name="2_Office Theme">
  <a:themeElements>
    <a:clrScheme name="LEADERSHIP SUMMIT 2018 1">
      <a:dk1>
        <a:srgbClr val="00538A"/>
      </a:dk1>
      <a:lt1>
        <a:srgbClr val="FFFFFF"/>
      </a:lt1>
      <a:dk2>
        <a:srgbClr val="000000"/>
      </a:dk2>
      <a:lt2>
        <a:srgbClr val="C1C6C8"/>
      </a:lt2>
      <a:accent1>
        <a:srgbClr val="EBAE20"/>
      </a:accent1>
      <a:accent2>
        <a:srgbClr val="63C6E9"/>
      </a:accent2>
      <a:accent3>
        <a:srgbClr val="00548B"/>
      </a:accent3>
      <a:accent4>
        <a:srgbClr val="C1C5C8"/>
      </a:accent4>
      <a:accent5>
        <a:srgbClr val="999E9F"/>
      </a:accent5>
      <a:accent6>
        <a:srgbClr val="7A7E7F"/>
      </a:accent6>
      <a:hlink>
        <a:srgbClr val="EBAE20"/>
      </a:hlink>
      <a:folHlink>
        <a:srgbClr val="0054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3.xml><?xml version="1.0" encoding="utf-8"?>
<a:theme xmlns:a="http://schemas.openxmlformats.org/drawingml/2006/main" name="1_Body / Content Slides">
  <a:themeElements>
    <a:clrScheme name="HURON COLORS 2020">
      <a:dk1>
        <a:srgbClr val="00548B"/>
      </a:dk1>
      <a:lt1>
        <a:srgbClr val="FFFFFF"/>
      </a:lt1>
      <a:dk2>
        <a:srgbClr val="2B2B2B"/>
      </a:dk2>
      <a:lt2>
        <a:srgbClr val="E6E6E6"/>
      </a:lt2>
      <a:accent1>
        <a:srgbClr val="71C5E8"/>
      </a:accent1>
      <a:accent2>
        <a:srgbClr val="F0BD48"/>
      </a:accent2>
      <a:accent3>
        <a:srgbClr val="C1C6C8"/>
      </a:accent3>
      <a:accent4>
        <a:srgbClr val="00558C"/>
      </a:accent4>
      <a:accent5>
        <a:srgbClr val="7F7F7F"/>
      </a:accent5>
      <a:accent6>
        <a:srgbClr val="383838"/>
      </a:accent6>
      <a:hlink>
        <a:srgbClr val="00558C"/>
      </a:hlink>
      <a:folHlink>
        <a:srgbClr val="0055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4.xml><?xml version="1.0" encoding="utf-8"?>
<a:theme xmlns:a="http://schemas.openxmlformats.org/drawingml/2006/main" name="Body / Content Slides">
  <a:themeElements>
    <a:clrScheme name="HURON COLORS 2020">
      <a:dk1>
        <a:srgbClr val="00548B"/>
      </a:dk1>
      <a:lt1>
        <a:srgbClr val="FFFFFF"/>
      </a:lt1>
      <a:dk2>
        <a:srgbClr val="2B2B2B"/>
      </a:dk2>
      <a:lt2>
        <a:srgbClr val="E6E6E6"/>
      </a:lt2>
      <a:accent1>
        <a:srgbClr val="71C5E8"/>
      </a:accent1>
      <a:accent2>
        <a:srgbClr val="F0BD48"/>
      </a:accent2>
      <a:accent3>
        <a:srgbClr val="C1C6C8"/>
      </a:accent3>
      <a:accent4>
        <a:srgbClr val="00558C"/>
      </a:accent4>
      <a:accent5>
        <a:srgbClr val="7F7F7F"/>
      </a:accent5>
      <a:accent6>
        <a:srgbClr val="383838"/>
      </a:accent6>
      <a:hlink>
        <a:srgbClr val="00558C"/>
      </a:hlink>
      <a:folHlink>
        <a:srgbClr val="0055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490F4F3EC6E742A931F6C2118334B0" ma:contentTypeVersion="11" ma:contentTypeDescription="Create a new document." ma:contentTypeScope="" ma:versionID="f8e18ba98664fb82fa10bc3e82799493">
  <xsd:schema xmlns:xsd="http://www.w3.org/2001/XMLSchema" xmlns:xs="http://www.w3.org/2001/XMLSchema" xmlns:p="http://schemas.microsoft.com/office/2006/metadata/properties" xmlns:ns2="76d37ef4-301a-4ce8-aea7-79ea72beec9d" xmlns:ns3="e0466d7c-7665-4b35-97b2-130dca5daa14" targetNamespace="http://schemas.microsoft.com/office/2006/metadata/properties" ma:root="true" ma:fieldsID="40e499c5db7343baaaef90f3d5a0f122" ns2:_="" ns3:_="">
    <xsd:import namespace="76d37ef4-301a-4ce8-aea7-79ea72beec9d"/>
    <xsd:import namespace="e0466d7c-7665-4b35-97b2-130dca5daa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37ef4-301a-4ce8-aea7-79ea72bee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466d7c-7665-4b35-97b2-130dca5daa1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C1330F-060D-4EDA-81F8-D37D91824CE2}">
  <ds:schemaRefs>
    <ds:schemaRef ds:uri="76d37ef4-301a-4ce8-aea7-79ea72beec9d"/>
    <ds:schemaRef ds:uri="e0466d7c-7665-4b35-97b2-130dca5daa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7FA983-CF50-4DFE-8CA1-8CC45A4E7AC7}">
  <ds:schemaRefs>
    <ds:schemaRef ds:uri="http://schemas.microsoft.com/sharepoint/v3/contenttype/forms"/>
  </ds:schemaRefs>
</ds:datastoreItem>
</file>

<file path=customXml/itemProps3.xml><?xml version="1.0" encoding="utf-8"?>
<ds:datastoreItem xmlns:ds="http://schemas.openxmlformats.org/officeDocument/2006/customXml" ds:itemID="{5032484A-9B6C-4210-99A3-AA261DF01563}">
  <ds:schemaRefs>
    <ds:schemaRef ds:uri="http://schemas.microsoft.com/office/2006/documentManagement/types"/>
    <ds:schemaRef ds:uri="http://schemas.microsoft.com/office/2006/metadata/properties"/>
    <ds:schemaRef ds:uri="e0466d7c-7665-4b35-97b2-130dca5daa14"/>
    <ds:schemaRef ds:uri="http://purl.org/dc/terms/"/>
    <ds:schemaRef ds:uri="http://schemas.openxmlformats.org/package/2006/metadata/core-properties"/>
    <ds:schemaRef ds:uri="http://purl.org/dc/elements/1.1/"/>
    <ds:schemaRef ds:uri="http://www.w3.org/XML/1998/namespace"/>
    <ds:schemaRef ds:uri="http://schemas.microsoft.com/office/infopath/2007/PartnerControls"/>
    <ds:schemaRef ds:uri="76d37ef4-301a-4ce8-aea7-79ea72beec9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6343</TotalTime>
  <Words>2643</Words>
  <Application>Microsoft Office PowerPoint</Application>
  <PresentationFormat>On-screen Show (4:3)</PresentationFormat>
  <Paragraphs>263</Paragraphs>
  <Slides>19</Slides>
  <Notes>13</Notes>
  <HiddenSlides>4</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Arial Narrow</vt:lpstr>
      <vt:lpstr>Calibri</vt:lpstr>
      <vt:lpstr>Lucida Grande</vt:lpstr>
      <vt:lpstr>Open Sans</vt:lpstr>
      <vt:lpstr>System Font Regular</vt:lpstr>
      <vt:lpstr>Times New Roman</vt:lpstr>
      <vt:lpstr>Wingdings</vt:lpstr>
      <vt:lpstr>1_Office Theme</vt:lpstr>
      <vt:lpstr>2_Office Theme</vt:lpstr>
      <vt:lpstr>1_Body / Content Slides</vt:lpstr>
      <vt:lpstr>Body / Content Slides</vt:lpstr>
      <vt:lpstr>Texas A&amp;M University - commerce</vt:lpstr>
      <vt:lpstr>OVERVIEW</vt:lpstr>
      <vt:lpstr>FIRST-TIME FRESHMEN</vt:lpstr>
      <vt:lpstr>FIRST-TIME FRESHMEN</vt:lpstr>
      <vt:lpstr>FIRST-TIME FRESHMEN</vt:lpstr>
      <vt:lpstr>MASTER’S / SPECIALIST</vt:lpstr>
      <vt:lpstr>MASTER’S / SPECIALIST</vt:lpstr>
      <vt:lpstr>STUDENT FOCUS GROUPS</vt:lpstr>
      <vt:lpstr>STUDENT FOCUS GROUPS</vt:lpstr>
      <vt:lpstr>STRATEGIC ENROLLMENT PLAN</vt:lpstr>
      <vt:lpstr>STRATEGIC ENROLLMENT PLAN</vt:lpstr>
      <vt:lpstr>STRATEGIC ENROLLMENT PLAN </vt:lpstr>
      <vt:lpstr>STRATEGIC ENROLLMENT PLAN</vt:lpstr>
      <vt:lpstr>STRATEGIC ENROLLMENT PLAN</vt:lpstr>
      <vt:lpstr>STRATEGIC ENROLLMENT PLAN   </vt:lpstr>
      <vt:lpstr>OVERVIEW</vt:lpstr>
      <vt:lpstr>STRATEGIC ENROLLMENT PLAN</vt:lpstr>
      <vt:lpstr>STRATEGIC ENROLLMENT PLAN </vt:lpstr>
      <vt:lpstr>STRATEGIC ENROLLMENT PLAN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Malisha Richardson</dc:creator>
  <cp:lastModifiedBy>Megan Ouimet</cp:lastModifiedBy>
  <cp:revision>7</cp:revision>
  <dcterms:created xsi:type="dcterms:W3CDTF">2019-07-19T14:04:59Z</dcterms:created>
  <dcterms:modified xsi:type="dcterms:W3CDTF">2022-05-03T01:53:11Z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0x01010086490F4F3EC6E742A931F6C2118334B0</vt:lpwstr>
  </property>
</Properties>
</file>